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305" r:id="rId5"/>
    <p:sldId id="258" r:id="rId6"/>
    <p:sldId id="316" r:id="rId7"/>
    <p:sldId id="260" r:id="rId8"/>
    <p:sldId id="317" r:id="rId9"/>
    <p:sldId id="290" r:id="rId10"/>
    <p:sldId id="313" r:id="rId11"/>
    <p:sldId id="312" r:id="rId12"/>
    <p:sldId id="307" r:id="rId13"/>
    <p:sldId id="291" r:id="rId14"/>
    <p:sldId id="308" r:id="rId15"/>
    <p:sldId id="309" r:id="rId16"/>
    <p:sldId id="269" r:id="rId17"/>
    <p:sldId id="297" r:id="rId18"/>
    <p:sldId id="314" r:id="rId19"/>
    <p:sldId id="272" r:id="rId20"/>
    <p:sldId id="310" r:id="rId21"/>
    <p:sldId id="298" r:id="rId22"/>
    <p:sldId id="275" r:id="rId23"/>
    <p:sldId id="315" r:id="rId24"/>
    <p:sldId id="277" r:id="rId25"/>
    <p:sldId id="304"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0C1A2-0C33-45AA-8A88-46600E2A4F6C}" v="6" dt="2025-03-12T13:10:41.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1109"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nwei Han" userId="10cfedb6-1336-4a35-a765-0fa98c70d033" providerId="ADAL" clId="{6450C1A2-0C33-45AA-8A88-46600E2A4F6C}"/>
    <pc:docChg chg="undo custSel modSld">
      <pc:chgData name="Tianwei Han" userId="10cfedb6-1336-4a35-a765-0fa98c70d033" providerId="ADAL" clId="{6450C1A2-0C33-45AA-8A88-46600E2A4F6C}" dt="2025-03-12T13:10:41.514" v="5" actId="700"/>
      <pc:docMkLst>
        <pc:docMk/>
      </pc:docMkLst>
      <pc:sldChg chg="modSp mod chgLayout">
        <pc:chgData name="Tianwei Han" userId="10cfedb6-1336-4a35-a765-0fa98c70d033" providerId="ADAL" clId="{6450C1A2-0C33-45AA-8A88-46600E2A4F6C}" dt="2025-03-12T13:10:41.514" v="5" actId="700"/>
        <pc:sldMkLst>
          <pc:docMk/>
          <pc:sldMk cId="2100209266" sldId="314"/>
        </pc:sldMkLst>
        <pc:spChg chg="mod ord">
          <ac:chgData name="Tianwei Han" userId="10cfedb6-1336-4a35-a765-0fa98c70d033" providerId="ADAL" clId="{6450C1A2-0C33-45AA-8A88-46600E2A4F6C}" dt="2025-03-12T13:10:41.514" v="5" actId="700"/>
          <ac:spMkLst>
            <pc:docMk/>
            <pc:sldMk cId="2100209266" sldId="314"/>
            <ac:spMk id="2" creationId="{E931E884-F561-4E4D-994B-875C596FA00F}"/>
          </ac:spMkLst>
        </pc:spChg>
        <pc:spChg chg="mod ord">
          <ac:chgData name="Tianwei Han" userId="10cfedb6-1336-4a35-a765-0fa98c70d033" providerId="ADAL" clId="{6450C1A2-0C33-45AA-8A88-46600E2A4F6C}" dt="2025-03-12T13:10:41.514" v="5" actId="700"/>
          <ac:spMkLst>
            <pc:docMk/>
            <pc:sldMk cId="2100209266" sldId="314"/>
            <ac:spMk id="3" creationId="{CF771B1B-4EB6-37C1-E1DF-DF663492847A}"/>
          </ac:spMkLst>
        </pc:spChg>
        <pc:spChg chg="mod ord">
          <ac:chgData name="Tianwei Han" userId="10cfedb6-1336-4a35-a765-0fa98c70d033" providerId="ADAL" clId="{6450C1A2-0C33-45AA-8A88-46600E2A4F6C}" dt="2025-03-12T13:10:41.514" v="5" actId="700"/>
          <ac:spMkLst>
            <pc:docMk/>
            <pc:sldMk cId="2100209266" sldId="314"/>
            <ac:spMk id="4" creationId="{1B84E96A-38C2-639F-6019-5D210FDEF6DF}"/>
          </ac:spMkLst>
        </pc:spChg>
        <pc:spChg chg="mod ord">
          <ac:chgData name="Tianwei Han" userId="10cfedb6-1336-4a35-a765-0fa98c70d033" providerId="ADAL" clId="{6450C1A2-0C33-45AA-8A88-46600E2A4F6C}" dt="2025-03-12T13:10:41.514" v="5" actId="700"/>
          <ac:spMkLst>
            <pc:docMk/>
            <pc:sldMk cId="2100209266" sldId="314"/>
            <ac:spMk id="5" creationId="{F6A65C22-5AED-A768-0043-B4DF13CF4089}"/>
          </ac:spMkLst>
        </pc:spChg>
        <pc:spChg chg="mod">
          <ac:chgData name="Tianwei Han" userId="10cfedb6-1336-4a35-a765-0fa98c70d033" providerId="ADAL" clId="{6450C1A2-0C33-45AA-8A88-46600E2A4F6C}" dt="2025-03-12T13:10:10.978" v="3" actId="1076"/>
          <ac:spMkLst>
            <pc:docMk/>
            <pc:sldMk cId="2100209266" sldId="314"/>
            <ac:spMk id="6" creationId="{6F1ACEAD-937C-9F38-68FB-6183FE6A7B4B}"/>
          </ac:spMkLst>
        </pc:spChg>
        <pc:spChg chg="mod ord">
          <ac:chgData name="Tianwei Han" userId="10cfedb6-1336-4a35-a765-0fa98c70d033" providerId="ADAL" clId="{6450C1A2-0C33-45AA-8A88-46600E2A4F6C}" dt="2025-03-12T13:10:41.514" v="5" actId="700"/>
          <ac:spMkLst>
            <pc:docMk/>
            <pc:sldMk cId="2100209266" sldId="314"/>
            <ac:spMk id="7" creationId="{129D04F8-766B-205B-5E7C-C6A2D514D292}"/>
          </ac:spMkLst>
        </pc:spChg>
        <pc:spChg chg="mod ord">
          <ac:chgData name="Tianwei Han" userId="10cfedb6-1336-4a35-a765-0fa98c70d033" providerId="ADAL" clId="{6450C1A2-0C33-45AA-8A88-46600E2A4F6C}" dt="2025-03-12T13:10:41.514" v="5" actId="700"/>
          <ac:spMkLst>
            <pc:docMk/>
            <pc:sldMk cId="2100209266" sldId="314"/>
            <ac:spMk id="8" creationId="{D77E23B8-19A1-9E2B-7919-2BECD158CBE6}"/>
          </ac:spMkLst>
        </pc:spChg>
        <pc:spChg chg="mod ord">
          <ac:chgData name="Tianwei Han" userId="10cfedb6-1336-4a35-a765-0fa98c70d033" providerId="ADAL" clId="{6450C1A2-0C33-45AA-8A88-46600E2A4F6C}" dt="2025-03-12T13:10:41.514" v="5" actId="700"/>
          <ac:spMkLst>
            <pc:docMk/>
            <pc:sldMk cId="2100209266" sldId="314"/>
            <ac:spMk id="10" creationId="{283940A0-B5C0-EA7F-EC46-CB6B4CA9A4E6}"/>
          </ac:spMkLst>
        </pc:spChg>
        <pc:spChg chg="mod ord">
          <ac:chgData name="Tianwei Han" userId="10cfedb6-1336-4a35-a765-0fa98c70d033" providerId="ADAL" clId="{6450C1A2-0C33-45AA-8A88-46600E2A4F6C}" dt="2025-03-12T13:10:41.514" v="5" actId="700"/>
          <ac:spMkLst>
            <pc:docMk/>
            <pc:sldMk cId="2100209266" sldId="314"/>
            <ac:spMk id="11" creationId="{01338A1B-8F04-31B8-555B-C4136C332A18}"/>
          </ac:spMkLst>
        </pc:spChg>
        <pc:spChg chg="mod ord">
          <ac:chgData name="Tianwei Han" userId="10cfedb6-1336-4a35-a765-0fa98c70d033" providerId="ADAL" clId="{6450C1A2-0C33-45AA-8A88-46600E2A4F6C}" dt="2025-03-12T13:10:41.514" v="5" actId="700"/>
          <ac:spMkLst>
            <pc:docMk/>
            <pc:sldMk cId="2100209266" sldId="314"/>
            <ac:spMk id="12" creationId="{48AF5B86-3C6C-1FAE-7DA0-81332B7DEBE9}"/>
          </ac:spMkLst>
        </pc:spChg>
        <pc:spChg chg="mod ord">
          <ac:chgData name="Tianwei Han" userId="10cfedb6-1336-4a35-a765-0fa98c70d033" providerId="ADAL" clId="{6450C1A2-0C33-45AA-8A88-46600E2A4F6C}" dt="2025-03-12T13:10:41.514" v="5" actId="700"/>
          <ac:spMkLst>
            <pc:docMk/>
            <pc:sldMk cId="2100209266" sldId="314"/>
            <ac:spMk id="14" creationId="{E45C42D2-AD3F-93AB-C136-C2945103A5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3/27/2025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3/27/2025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6" name="Subtitle 2">
            <a:extLst>
              <a:ext uri="{FF2B5EF4-FFF2-40B4-BE49-F238E27FC236}">
                <a16:creationId xmlns:a16="http://schemas.microsoft.com/office/drawing/2014/main" id="{7295D8B2-9056-5F99-524B-992D6B71BB73}"/>
              </a:ext>
            </a:extLst>
          </p:cNvPr>
          <p:cNvSpPr>
            <a:spLocks noGrp="1"/>
          </p:cNvSpPr>
          <p:nvPr>
            <p:ph type="subTitle" idx="1"/>
          </p:nvPr>
        </p:nvSpPr>
        <p:spPr>
          <a:xfrm>
            <a:off x="521208" y="4301914"/>
            <a:ext cx="7478990" cy="1209886"/>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22FF3FC0-4D75-161D-C48F-E663E849A4BA}"/>
              </a:ext>
            </a:extLst>
          </p:cNvPr>
          <p:cNvSpPr>
            <a:spLocks noGrp="1"/>
          </p:cNvSpPr>
          <p:nvPr>
            <p:ph type="body" sz="quarter" idx="26" hasCustomPrompt="1"/>
          </p:nvPr>
        </p:nvSpPr>
        <p:spPr>
          <a:xfrm>
            <a:off x="52120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F2BE211A-2B25-73F9-8610-7F479B5CFB4D}"/>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9631AC5D-4652-E05B-977E-27B58CD83516}"/>
              </a:ext>
            </a:extLst>
          </p:cNvPr>
          <p:cNvSpPr>
            <a:spLocks noGrp="1"/>
          </p:cNvSpPr>
          <p:nvPr>
            <p:ph type="ftr" sz="quarter" idx="11"/>
          </p:nvPr>
        </p:nvSpPr>
        <p:spPr/>
        <p:txBody>
          <a:bodyPr/>
          <a:lstStyle/>
          <a:p>
            <a:r>
              <a:rPr lang="en-US" altLang="zh-CN"/>
              <a:t>Sample Footer Text</a:t>
            </a:r>
          </a:p>
        </p:txBody>
      </p:sp>
      <p:sp>
        <p:nvSpPr>
          <p:cNvPr id="10" name="Freeform 3">
            <a:extLst>
              <a:ext uri="{FF2B5EF4-FFF2-40B4-BE49-F238E27FC236}">
                <a16:creationId xmlns:a16="http://schemas.microsoft.com/office/drawing/2014/main" id="{EC35B749-8DE8-ADCB-2F86-C87BF3917122}"/>
              </a:ext>
              <a:ext uri="{C183D7F6-B498-43B3-948B-1728B52AA6E4}">
                <adec:decorative xmlns:adec="http://schemas.microsoft.com/office/drawing/2017/decorative" val="1"/>
              </a:ext>
            </a:extLst>
          </p:cNvPr>
          <p:cNvSpPr/>
          <p:nvPr userDrawn="1"/>
        </p:nvSpPr>
        <p:spPr>
          <a:xfrm>
            <a:off x="9327093" y="703251"/>
            <a:ext cx="2338939" cy="5687058"/>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030EDAE8-F31E-51B4-86B8-F173F8DAA8F9}"/>
              </a:ext>
              <a:ext uri="{C183D7F6-B498-43B3-948B-1728B52AA6E4}">
                <adec:decorative xmlns:adec="http://schemas.microsoft.com/office/drawing/2017/decorative" val="1"/>
              </a:ext>
            </a:extLst>
          </p:cNvPr>
          <p:cNvSpPr/>
          <p:nvPr userDrawn="1"/>
        </p:nvSpPr>
        <p:spPr>
          <a:xfrm>
            <a:off x="10825640" y="113030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D79DEA20-1D89-DBC1-6D1C-7E4145FFFAC1}"/>
              </a:ext>
              <a:ext uri="{C183D7F6-B498-43B3-948B-1728B52AA6E4}">
                <adec:decorative xmlns:adec="http://schemas.microsoft.com/office/drawing/2017/decorative" val="1"/>
              </a:ext>
            </a:extLst>
          </p:cNvPr>
          <p:cNvSpPr/>
          <p:nvPr userDrawn="1"/>
        </p:nvSpPr>
        <p:spPr>
          <a:xfrm flipH="1">
            <a:off x="8906897"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6" name="Freeform 16">
            <a:extLst>
              <a:ext uri="{FF2B5EF4-FFF2-40B4-BE49-F238E27FC236}">
                <a16:creationId xmlns:a16="http://schemas.microsoft.com/office/drawing/2014/main" id="{927774AB-5184-F8DC-EBAD-8B96689239F5}"/>
              </a:ext>
              <a:ext uri="{C183D7F6-B498-43B3-948B-1728B52AA6E4}">
                <adec:decorative xmlns:adec="http://schemas.microsoft.com/office/drawing/2017/decorative" val="1"/>
              </a:ext>
            </a:extLst>
          </p:cNvPr>
          <p:cNvSpPr/>
          <p:nvPr userDrawn="1"/>
        </p:nvSpPr>
        <p:spPr>
          <a:xfrm flipH="1">
            <a:off x="9327093"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17" name="Freeform 16">
            <a:extLst>
              <a:ext uri="{FF2B5EF4-FFF2-40B4-BE49-F238E27FC236}">
                <a16:creationId xmlns:a16="http://schemas.microsoft.com/office/drawing/2014/main" id="{9350B783-78C6-EE38-DA71-7E78047B5D98}"/>
              </a:ext>
              <a:ext uri="{C183D7F6-B498-43B3-948B-1728B52AA6E4}">
                <adec:decorative xmlns:adec="http://schemas.microsoft.com/office/drawing/2017/decorative" val="1"/>
              </a:ext>
            </a:extLst>
          </p:cNvPr>
          <p:cNvSpPr/>
          <p:nvPr userDrawn="1"/>
        </p:nvSpPr>
        <p:spPr>
          <a:xfrm>
            <a:off x="11245836" y="7032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8">
            <a:extLst>
              <a:ext uri="{FF2B5EF4-FFF2-40B4-BE49-F238E27FC236}">
                <a16:creationId xmlns:a16="http://schemas.microsoft.com/office/drawing/2014/main" id="{3A7970F0-3A4F-145C-49D5-4CE5EE447C6C}"/>
              </a:ext>
            </a:extLst>
          </p:cNvPr>
          <p:cNvSpPr>
            <a:spLocks noGrp="1"/>
          </p:cNvSpPr>
          <p:nvPr>
            <p:ph type="sldNum" sz="half" idx="12"/>
          </p:nvPr>
        </p:nvSpPr>
        <p:spPr>
          <a:xfrm>
            <a:off x="7858125" y="6400800"/>
            <a:ext cx="3657600" cy="266700"/>
          </a:xfrm>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625499226"/>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ctr">
              <a:defRPr sz="3600">
                <a:solidFill>
                  <a:schemeClr val="accent1">
                    <a:lumMod val="75000"/>
                  </a:schemeClr>
                </a:solidFill>
              </a:defRPr>
            </a:lvl1pPr>
          </a:lstStyle>
          <a:p>
            <a:r>
              <a:rPr lang="en-US"/>
              <a:t>Click to edit Master title style</a:t>
            </a:r>
          </a:p>
        </p:txBody>
      </p:sp>
      <p:sp>
        <p:nvSpPr>
          <p:cNvPr id="46" name="Text Placeholder 45">
            <a:extLst>
              <a:ext uri="{FF2B5EF4-FFF2-40B4-BE49-F238E27FC236}">
                <a16:creationId xmlns:a16="http://schemas.microsoft.com/office/drawing/2014/main" id="{48B0F28F-0C6C-C34B-89FA-14F172472B22}"/>
              </a:ext>
            </a:extLst>
          </p:cNvPr>
          <p:cNvSpPr>
            <a:spLocks noGrp="1"/>
          </p:cNvSpPr>
          <p:nvPr>
            <p:ph type="body" sz="quarter" idx="31" hasCustomPrompt="1"/>
          </p:nvPr>
        </p:nvSpPr>
        <p:spPr>
          <a:xfrm>
            <a:off x="4722023" y="1671090"/>
            <a:ext cx="579438" cy="559779"/>
          </a:xfrm>
        </p:spPr>
        <p:txBody>
          <a:bodyPr lIns="0" tIns="0" rIns="0" bIns="0" anchor="b"/>
          <a:lstStyle>
            <a:lvl1pPr marL="0" indent="0" algn="ctr">
              <a:buNone/>
              <a:defRPr>
                <a:solidFill>
                  <a:schemeClr val="accent1">
                    <a:lumMod val="75000"/>
                  </a:schemeClr>
                </a:solidFill>
              </a:defRPr>
            </a:lvl1pPr>
          </a:lstStyle>
          <a:p>
            <a:pPr lvl="0"/>
            <a:r>
              <a:rPr lang="en-US"/>
              <a:t>01</a:t>
            </a:r>
          </a:p>
        </p:txBody>
      </p:sp>
      <p:sp>
        <p:nvSpPr>
          <p:cNvPr id="18" name="Text Placeholder 2">
            <a:extLst>
              <a:ext uri="{FF2B5EF4-FFF2-40B4-BE49-F238E27FC236}">
                <a16:creationId xmlns:a16="http://schemas.microsoft.com/office/drawing/2014/main" id="{940AE24D-CA4C-6015-CE13-8F5F9A3F807C}"/>
              </a:ext>
            </a:extLst>
          </p:cNvPr>
          <p:cNvSpPr>
            <a:spLocks noGrp="1"/>
          </p:cNvSpPr>
          <p:nvPr>
            <p:ph type="body" idx="1" hasCustomPrompt="1"/>
          </p:nvPr>
        </p:nvSpPr>
        <p:spPr>
          <a:xfrm>
            <a:off x="5461547" y="1677447"/>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7" name="Text Placeholder 45">
            <a:extLst>
              <a:ext uri="{FF2B5EF4-FFF2-40B4-BE49-F238E27FC236}">
                <a16:creationId xmlns:a16="http://schemas.microsoft.com/office/drawing/2014/main" id="{FF2249B5-E3EF-2A61-DA34-6F638565C4B1}"/>
              </a:ext>
            </a:extLst>
          </p:cNvPr>
          <p:cNvSpPr>
            <a:spLocks noGrp="1"/>
          </p:cNvSpPr>
          <p:nvPr>
            <p:ph type="body" sz="quarter" idx="32" hasCustomPrompt="1"/>
          </p:nvPr>
        </p:nvSpPr>
        <p:spPr>
          <a:xfrm>
            <a:off x="4722023" y="2424339"/>
            <a:ext cx="579438" cy="559779"/>
          </a:xfrm>
        </p:spPr>
        <p:txBody>
          <a:bodyPr lIns="0" tIns="0" rIns="0" bIns="0" anchor="b"/>
          <a:lstStyle>
            <a:lvl1pPr marL="0" indent="0" algn="ctr">
              <a:buNone/>
              <a:defRPr>
                <a:solidFill>
                  <a:schemeClr val="accent1">
                    <a:lumMod val="75000"/>
                  </a:schemeClr>
                </a:solidFill>
              </a:defRPr>
            </a:lvl1pPr>
          </a:lstStyle>
          <a:p>
            <a:pPr lvl="0"/>
            <a:r>
              <a:rPr lang="en-US"/>
              <a:t>02</a:t>
            </a:r>
          </a:p>
        </p:txBody>
      </p:sp>
      <p:sp>
        <p:nvSpPr>
          <p:cNvPr id="20" name="Text Placeholder 2">
            <a:extLst>
              <a:ext uri="{FF2B5EF4-FFF2-40B4-BE49-F238E27FC236}">
                <a16:creationId xmlns:a16="http://schemas.microsoft.com/office/drawing/2014/main" id="{B27FB7B6-1333-FBCB-1F39-EFF7587DB75F}"/>
              </a:ext>
            </a:extLst>
          </p:cNvPr>
          <p:cNvSpPr>
            <a:spLocks noGrp="1"/>
          </p:cNvSpPr>
          <p:nvPr>
            <p:ph type="body" idx="17" hasCustomPrompt="1"/>
          </p:nvPr>
        </p:nvSpPr>
        <p:spPr>
          <a:xfrm>
            <a:off x="5461547" y="2430696"/>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45">
            <a:extLst>
              <a:ext uri="{FF2B5EF4-FFF2-40B4-BE49-F238E27FC236}">
                <a16:creationId xmlns:a16="http://schemas.microsoft.com/office/drawing/2014/main" id="{EAE0F2F7-60FC-481B-75C8-43B1393874A4}"/>
              </a:ext>
            </a:extLst>
          </p:cNvPr>
          <p:cNvSpPr>
            <a:spLocks noGrp="1"/>
          </p:cNvSpPr>
          <p:nvPr>
            <p:ph type="body" sz="quarter" idx="33" hasCustomPrompt="1"/>
          </p:nvPr>
        </p:nvSpPr>
        <p:spPr>
          <a:xfrm>
            <a:off x="4722023" y="3171231"/>
            <a:ext cx="579438" cy="559779"/>
          </a:xfrm>
        </p:spPr>
        <p:txBody>
          <a:bodyPr lIns="0" tIns="0" rIns="0" bIns="0" anchor="b"/>
          <a:lstStyle>
            <a:lvl1pPr marL="0" indent="0" algn="ctr">
              <a:buNone/>
              <a:defRPr>
                <a:solidFill>
                  <a:schemeClr val="accent1">
                    <a:lumMod val="75000"/>
                  </a:schemeClr>
                </a:solidFill>
              </a:defRPr>
            </a:lvl1pPr>
          </a:lstStyle>
          <a:p>
            <a:pPr lvl="0"/>
            <a:r>
              <a:rPr lang="en-US"/>
              <a:t>03</a:t>
            </a:r>
          </a:p>
        </p:txBody>
      </p:sp>
      <p:sp>
        <p:nvSpPr>
          <p:cNvPr id="21" name="Text Placeholder 2">
            <a:extLst>
              <a:ext uri="{FF2B5EF4-FFF2-40B4-BE49-F238E27FC236}">
                <a16:creationId xmlns:a16="http://schemas.microsoft.com/office/drawing/2014/main" id="{2D3DA225-1218-80C3-2B80-287832B27A88}"/>
              </a:ext>
            </a:extLst>
          </p:cNvPr>
          <p:cNvSpPr>
            <a:spLocks noGrp="1"/>
          </p:cNvSpPr>
          <p:nvPr>
            <p:ph type="body" idx="18" hasCustomPrompt="1"/>
          </p:nvPr>
        </p:nvSpPr>
        <p:spPr>
          <a:xfrm>
            <a:off x="5480598" y="3177588"/>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45">
            <a:extLst>
              <a:ext uri="{FF2B5EF4-FFF2-40B4-BE49-F238E27FC236}">
                <a16:creationId xmlns:a16="http://schemas.microsoft.com/office/drawing/2014/main" id="{3B492BAE-C9D1-4D61-4697-76847AB5785C}"/>
              </a:ext>
            </a:extLst>
          </p:cNvPr>
          <p:cNvSpPr>
            <a:spLocks noGrp="1"/>
          </p:cNvSpPr>
          <p:nvPr>
            <p:ph type="body" sz="quarter" idx="34" hasCustomPrompt="1"/>
          </p:nvPr>
        </p:nvSpPr>
        <p:spPr>
          <a:xfrm>
            <a:off x="4722023" y="3931308"/>
            <a:ext cx="579438" cy="559779"/>
          </a:xfrm>
        </p:spPr>
        <p:txBody>
          <a:bodyPr lIns="0" tIns="0" rIns="0" bIns="0" anchor="b"/>
          <a:lstStyle>
            <a:lvl1pPr marL="0" indent="0" algn="ctr">
              <a:buNone/>
              <a:defRPr>
                <a:solidFill>
                  <a:schemeClr val="accent1">
                    <a:lumMod val="75000"/>
                  </a:schemeClr>
                </a:solidFill>
              </a:defRPr>
            </a:lvl1pPr>
          </a:lstStyle>
          <a:p>
            <a:pPr lvl="0"/>
            <a:r>
              <a:rPr lang="en-US"/>
              <a:t>04</a:t>
            </a:r>
          </a:p>
        </p:txBody>
      </p:sp>
      <p:sp>
        <p:nvSpPr>
          <p:cNvPr id="22" name="Text Placeholder 2">
            <a:extLst>
              <a:ext uri="{FF2B5EF4-FFF2-40B4-BE49-F238E27FC236}">
                <a16:creationId xmlns:a16="http://schemas.microsoft.com/office/drawing/2014/main" id="{CDE5D6F0-65E5-A0F7-C7F2-45363510923A}"/>
              </a:ext>
            </a:extLst>
          </p:cNvPr>
          <p:cNvSpPr>
            <a:spLocks noGrp="1"/>
          </p:cNvSpPr>
          <p:nvPr>
            <p:ph type="body" idx="19" hasCustomPrompt="1"/>
          </p:nvPr>
        </p:nvSpPr>
        <p:spPr>
          <a:xfrm>
            <a:off x="5480598" y="3937665"/>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0" name="Text Placeholder 45">
            <a:extLst>
              <a:ext uri="{FF2B5EF4-FFF2-40B4-BE49-F238E27FC236}">
                <a16:creationId xmlns:a16="http://schemas.microsoft.com/office/drawing/2014/main" id="{8370CE8B-96AD-BF95-4CDC-EC8FB535A0B8}"/>
              </a:ext>
            </a:extLst>
          </p:cNvPr>
          <p:cNvSpPr>
            <a:spLocks noGrp="1"/>
          </p:cNvSpPr>
          <p:nvPr>
            <p:ph type="body" sz="quarter" idx="35" hasCustomPrompt="1"/>
          </p:nvPr>
        </p:nvSpPr>
        <p:spPr>
          <a:xfrm>
            <a:off x="4722023" y="4692553"/>
            <a:ext cx="579438" cy="559779"/>
          </a:xfrm>
        </p:spPr>
        <p:txBody>
          <a:bodyPr lIns="0" tIns="0" rIns="0" bIns="0" anchor="b"/>
          <a:lstStyle>
            <a:lvl1pPr marL="0" indent="0" algn="ctr">
              <a:buNone/>
              <a:defRPr>
                <a:solidFill>
                  <a:schemeClr val="accent1">
                    <a:lumMod val="75000"/>
                  </a:schemeClr>
                </a:solidFill>
              </a:defRPr>
            </a:lvl1pPr>
          </a:lstStyle>
          <a:p>
            <a:pPr lvl="0"/>
            <a:r>
              <a:rPr lang="en-US"/>
              <a:t>05</a:t>
            </a:r>
          </a:p>
        </p:txBody>
      </p:sp>
      <p:sp>
        <p:nvSpPr>
          <p:cNvPr id="23" name="Text Placeholder 2">
            <a:extLst>
              <a:ext uri="{FF2B5EF4-FFF2-40B4-BE49-F238E27FC236}">
                <a16:creationId xmlns:a16="http://schemas.microsoft.com/office/drawing/2014/main" id="{DFC95A06-731A-62D0-CFDA-7D84D69DCFC2}"/>
              </a:ext>
            </a:extLst>
          </p:cNvPr>
          <p:cNvSpPr>
            <a:spLocks noGrp="1"/>
          </p:cNvSpPr>
          <p:nvPr>
            <p:ph type="body" idx="20" hasCustomPrompt="1"/>
          </p:nvPr>
        </p:nvSpPr>
        <p:spPr>
          <a:xfrm>
            <a:off x="5461546" y="4698910"/>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cxnSp>
        <p:nvCxnSpPr>
          <p:cNvPr id="14" name="Straight Connector 2">
            <a:extLst>
              <a:ext uri="{FF2B5EF4-FFF2-40B4-BE49-F238E27FC236}">
                <a16:creationId xmlns:a16="http://schemas.microsoft.com/office/drawing/2014/main" id="{6E9E6CBF-EE80-8615-4945-008D73DD023E}"/>
              </a:ext>
              <a:ext uri="{C183D7F6-B498-43B3-948B-1728B52AA6E4}">
                <adec:decorative xmlns:adec="http://schemas.microsoft.com/office/drawing/2017/decorative" val="1"/>
              </a:ext>
            </a:extLst>
          </p:cNvPr>
          <p:cNvCxnSpPr>
            <a:cxnSpLocks/>
          </p:cNvCxnSpPr>
          <p:nvPr userDrawn="1"/>
        </p:nvCxnSpPr>
        <p:spPr>
          <a:xfrm>
            <a:off x="5480598" y="241376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3">
            <a:extLst>
              <a:ext uri="{FF2B5EF4-FFF2-40B4-BE49-F238E27FC236}">
                <a16:creationId xmlns:a16="http://schemas.microsoft.com/office/drawing/2014/main" id="{F871899F-7393-04EB-4674-884247701FDB}"/>
              </a:ext>
              <a:ext uri="{C183D7F6-B498-43B3-948B-1728B52AA6E4}">
                <adec:decorative xmlns:adec="http://schemas.microsoft.com/office/drawing/2017/decorative" val="1"/>
              </a:ext>
            </a:extLst>
          </p:cNvPr>
          <p:cNvCxnSpPr>
            <a:cxnSpLocks/>
          </p:cNvCxnSpPr>
          <p:nvPr userDrawn="1"/>
        </p:nvCxnSpPr>
        <p:spPr>
          <a:xfrm>
            <a:off x="5480598" y="3150078"/>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4">
            <a:extLst>
              <a:ext uri="{FF2B5EF4-FFF2-40B4-BE49-F238E27FC236}">
                <a16:creationId xmlns:a16="http://schemas.microsoft.com/office/drawing/2014/main" id="{FAB95E92-379E-B22D-D07C-62BB874EFBA3}"/>
              </a:ext>
              <a:ext uri="{C183D7F6-B498-43B3-948B-1728B52AA6E4}">
                <adec:decorative xmlns:adec="http://schemas.microsoft.com/office/drawing/2017/decorative" val="1"/>
              </a:ext>
            </a:extLst>
          </p:cNvPr>
          <p:cNvCxnSpPr>
            <a:cxnSpLocks/>
          </p:cNvCxnSpPr>
          <p:nvPr userDrawn="1"/>
        </p:nvCxnSpPr>
        <p:spPr>
          <a:xfrm>
            <a:off x="5480598" y="389559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5">
            <a:extLst>
              <a:ext uri="{FF2B5EF4-FFF2-40B4-BE49-F238E27FC236}">
                <a16:creationId xmlns:a16="http://schemas.microsoft.com/office/drawing/2014/main" id="{16EA8662-B4F9-3505-F72F-B02B538B06FE}"/>
              </a:ext>
              <a:ext uri="{C183D7F6-B498-43B3-948B-1728B52AA6E4}">
                <adec:decorative xmlns:adec="http://schemas.microsoft.com/office/drawing/2017/decorative" val="1"/>
              </a:ext>
            </a:extLst>
          </p:cNvPr>
          <p:cNvCxnSpPr>
            <a:cxnSpLocks/>
          </p:cNvCxnSpPr>
          <p:nvPr userDrawn="1"/>
        </p:nvCxnSpPr>
        <p:spPr>
          <a:xfrm>
            <a:off x="5480598" y="4659839"/>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1439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l">
              <a:defRPr sz="3600">
                <a:solidFill>
                  <a:schemeClr val="accent1">
                    <a:lumMod val="75000"/>
                  </a:schemeClr>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0F92CF81-475B-E11D-832D-0072BAC9D8A3}"/>
              </a:ext>
            </a:extLst>
          </p:cNvPr>
          <p:cNvSpPr>
            <a:spLocks noGrp="1"/>
          </p:cNvSpPr>
          <p:nvPr>
            <p:ph sz="quarter" idx="18"/>
          </p:nvPr>
        </p:nvSpPr>
        <p:spPr>
          <a:xfrm>
            <a:off x="4257675" y="1231969"/>
            <a:ext cx="7025387" cy="4711631"/>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214773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lIns="0" tIns="0" rIns="0" bIns="0" anchor="ctr">
            <a:no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9B066B4-ACB0-28F0-C3B6-67C63A589E35}"/>
              </a:ext>
            </a:extLst>
          </p:cNvPr>
          <p:cNvSpPr>
            <a:spLocks noGrp="1"/>
          </p:cNvSpPr>
          <p:nvPr>
            <p:ph sz="quarter" idx="18"/>
          </p:nvPr>
        </p:nvSpPr>
        <p:spPr>
          <a:xfrm>
            <a:off x="844001" y="1485900"/>
            <a:ext cx="10504000" cy="44577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Date Placeholder 20">
            <a:extLst>
              <a:ext uri="{FF2B5EF4-FFF2-40B4-BE49-F238E27FC236}">
                <a16:creationId xmlns:a16="http://schemas.microsoft.com/office/drawing/2014/main" id="{80879DF8-9526-92CF-8230-C70EF354ED4F}"/>
              </a:ext>
            </a:extLst>
          </p:cNvPr>
          <p:cNvSpPr>
            <a:spLocks noGrp="1"/>
          </p:cNvSpPr>
          <p:nvPr>
            <p:ph type="dt" sz="half" idx="10"/>
          </p:nvPr>
        </p:nvSpPr>
        <p:spPr/>
        <p:txBody>
          <a:bodyPr/>
          <a:lstStyle/>
          <a:p>
            <a:r>
              <a:rPr lang="en-US" altLang="zh-CN"/>
              <a:t>03/12/2025</a:t>
            </a:r>
          </a:p>
        </p:txBody>
      </p:sp>
      <p:sp>
        <p:nvSpPr>
          <p:cNvPr id="22" name="Footer Placeholder 21">
            <a:extLst>
              <a:ext uri="{FF2B5EF4-FFF2-40B4-BE49-F238E27FC236}">
                <a16:creationId xmlns:a16="http://schemas.microsoft.com/office/drawing/2014/main" id="{B07FD68B-1AD6-101F-D3DE-DAF3C92CBEB4}"/>
              </a:ext>
            </a:extLst>
          </p:cNvPr>
          <p:cNvSpPr>
            <a:spLocks noGrp="1"/>
          </p:cNvSpPr>
          <p:nvPr>
            <p:ph type="ftr" sz="quarter" idx="11"/>
          </p:nvPr>
        </p:nvSpPr>
        <p:spPr/>
        <p:txBody>
          <a:bodyPr/>
          <a:lstStyle/>
          <a:p>
            <a:r>
              <a:rPr lang="en-US" altLang="zh-CN"/>
              <a:t>Sample Footer Text</a:t>
            </a:r>
          </a:p>
        </p:txBody>
      </p:sp>
      <p:sp>
        <p:nvSpPr>
          <p:cNvPr id="23" name="Slide Number Placeholder 22">
            <a:extLst>
              <a:ext uri="{FF2B5EF4-FFF2-40B4-BE49-F238E27FC236}">
                <a16:creationId xmlns:a16="http://schemas.microsoft.com/office/drawing/2014/main" id="{21AC2A36-7979-BA48-54B9-95E1A6C405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5ABBDD1E-8CA9-5C8B-14F1-96A2532D5369}"/>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9DB0A1A7-C301-36DF-8F7A-18719CBF069D}"/>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355DAF5-28E4-5925-6DA3-38CCBA1F4848}"/>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11D44271-EF1F-8303-4243-8A72DF6D0FED}"/>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865388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4" name="Content Placeholder 6">
            <a:extLst>
              <a:ext uri="{FF2B5EF4-FFF2-40B4-BE49-F238E27FC236}">
                <a16:creationId xmlns:a16="http://schemas.microsoft.com/office/drawing/2014/main" id="{49B89C60-EF19-F6F1-7257-C0BC3472E629}"/>
              </a:ext>
            </a:extLst>
          </p:cNvPr>
          <p:cNvSpPr>
            <a:spLocks noGrp="1"/>
          </p:cNvSpPr>
          <p:nvPr>
            <p:ph sz="quarter" idx="18"/>
          </p:nvPr>
        </p:nvSpPr>
        <p:spPr>
          <a:xfrm>
            <a:off x="333375" y="190500"/>
            <a:ext cx="11525250" cy="5938838"/>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B5C6FA2-90C7-08DA-BDF0-89E45ACA1D24}"/>
              </a:ext>
            </a:extLst>
          </p:cNvPr>
          <p:cNvSpPr>
            <a:spLocks noGrp="1"/>
          </p:cNvSpPr>
          <p:nvPr>
            <p:ph type="dt" sz="half" idx="10"/>
          </p:nvPr>
        </p:nvSpPr>
        <p:spPr/>
        <p:txBody>
          <a:bodyPr/>
          <a:lstStyle/>
          <a:p>
            <a:r>
              <a:rPr lang="en-US" altLang="zh-CN"/>
              <a:t>03/12/2025</a:t>
            </a:r>
          </a:p>
        </p:txBody>
      </p:sp>
      <p:sp>
        <p:nvSpPr>
          <p:cNvPr id="11" name="Footer Placeholder 10">
            <a:extLst>
              <a:ext uri="{FF2B5EF4-FFF2-40B4-BE49-F238E27FC236}">
                <a16:creationId xmlns:a16="http://schemas.microsoft.com/office/drawing/2014/main" id="{7BBD8900-DDD8-D599-6C12-EA7E08042D9C}"/>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41585E52-E701-4675-88B0-9E59E89AD1CD}"/>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241855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25D99071-8469-2F9D-85C7-754982317105}"/>
              </a:ext>
            </a:extLst>
          </p:cNvPr>
          <p:cNvSpPr>
            <a:spLocks noGrp="1"/>
          </p:cNvSpPr>
          <p:nvPr>
            <p:ph sz="quarter" idx="18"/>
          </p:nvPr>
        </p:nvSpPr>
        <p:spPr>
          <a:xfrm>
            <a:off x="844001" y="1876425"/>
            <a:ext cx="10504000" cy="406717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5433F8CD-8B1C-F759-42F9-3B3374AA767D}"/>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7B3DFB43-803E-641F-E9EF-8CD3098DE4A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CFD39A52-5EC5-CA59-5294-453476F7F89E}"/>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0E0B388F-0FE0-B6D7-F2BC-FC99409AC3CE}"/>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51DEDEB4-48CF-C1E9-4407-F0CABC147721}"/>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891DE7FF-C57C-1CD5-FF97-087CC77A1A1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F6627F8D-557C-C989-6B73-4EC3FE6F5DEE}"/>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90031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C56A1C0D-8354-4EBB-BAC5-55B8932C3313}"/>
              </a:ext>
            </a:extLst>
          </p:cNvPr>
          <p:cNvSpPr>
            <a:spLocks noGrp="1"/>
          </p:cNvSpPr>
          <p:nvPr>
            <p:ph sz="quarter" idx="18"/>
          </p:nvPr>
        </p:nvSpPr>
        <p:spPr>
          <a:xfrm>
            <a:off x="5667375" y="2385975"/>
            <a:ext cx="5680626" cy="2454796"/>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2CB2F7E1-9F23-D397-D992-8D69FD51E197}"/>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4CA2385B-8506-2D5D-F07B-2E09284ADDE4}"/>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0368BEC8-7387-5B4D-7CCA-4C8B0CE3337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95E810B7-3620-D906-C0C4-97BC02CE69E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F1124C05-E6B0-DDED-8F57-17508F5D8A4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C47281E-14E9-4F7A-156F-6A77FE74492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AFCD36A2-457D-5843-DE05-EAE43B17DB9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1715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513B916-63AB-A388-7882-766F60A6E4BE}"/>
              </a:ext>
            </a:extLst>
          </p:cNvPr>
          <p:cNvSpPr>
            <a:spLocks noGrp="1"/>
          </p:cNvSpPr>
          <p:nvPr>
            <p:ph sz="quarter" idx="18"/>
          </p:nvPr>
        </p:nvSpPr>
        <p:spPr>
          <a:xfrm>
            <a:off x="5200649" y="2258568"/>
            <a:ext cx="6147351" cy="3557016"/>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EE22DB2-1C39-84E4-0FE0-A2F296AF5071}"/>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4EDD7F3D-2965-DB48-7373-4FBBF68B0A10}"/>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21BDB344-D893-6274-41D1-D5E6DA9282DA}"/>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30682207-BEA6-1CC7-B6FF-820FE21D9838}"/>
              </a:ext>
              <a:ext uri="{C183D7F6-B498-43B3-948B-1728B52AA6E4}">
                <adec:decorative xmlns:adec="http://schemas.microsoft.com/office/drawing/2017/decorative" val="1"/>
              </a:ext>
            </a:extLst>
          </p:cNvPr>
          <p:cNvSpPr/>
          <p:nvPr userDrawn="1"/>
        </p:nvSpPr>
        <p:spPr>
          <a:xfrm rot="10800000" flipH="1">
            <a:off x="11790806"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001EA4F1-77C1-276D-08ED-B686A2670582}"/>
              </a:ext>
              <a:ext uri="{C183D7F6-B498-43B3-948B-1728B52AA6E4}">
                <adec:decorative xmlns:adec="http://schemas.microsoft.com/office/drawing/2017/decorative" val="1"/>
              </a:ext>
            </a:extLst>
          </p:cNvPr>
          <p:cNvSpPr/>
          <p:nvPr userDrawn="1"/>
        </p:nvSpPr>
        <p:spPr>
          <a:xfrm rot="10800000" flipH="1">
            <a:off x="11392033" y="39773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14B00C23-DE19-2EC5-068B-4FBE8A2E4420}"/>
              </a:ext>
              <a:ext uri="{C183D7F6-B498-43B3-948B-1728B52AA6E4}">
                <adec:decorative xmlns:adec="http://schemas.microsoft.com/office/drawing/2017/decorative" val="1"/>
              </a:ext>
            </a:extLst>
          </p:cNvPr>
          <p:cNvSpPr/>
          <p:nvPr userDrawn="1"/>
        </p:nvSpPr>
        <p:spPr>
          <a:xfrm rot="10800000" flipH="1">
            <a:off x="10992050"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0" name="Freeform 16">
            <a:extLst>
              <a:ext uri="{FF2B5EF4-FFF2-40B4-BE49-F238E27FC236}">
                <a16:creationId xmlns:a16="http://schemas.microsoft.com/office/drawing/2014/main" id="{67A03CBB-1F42-A2CB-AE12-A7B11C168A57}"/>
              </a:ext>
              <a:ext uri="{C183D7F6-B498-43B3-948B-1728B52AA6E4}">
                <adec:decorative xmlns:adec="http://schemas.microsoft.com/office/drawing/2017/decorative" val="1"/>
              </a:ext>
            </a:extLst>
          </p:cNvPr>
          <p:cNvSpPr/>
          <p:nvPr userDrawn="1"/>
        </p:nvSpPr>
        <p:spPr>
          <a:xfrm rot="10800000" flipH="1">
            <a:off x="11790806" y="79799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88597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CE45B5BB-1826-D3AB-22C7-5A160F6D1073}"/>
              </a:ext>
            </a:extLst>
          </p:cNvPr>
          <p:cNvSpPr>
            <a:spLocks noGrp="1"/>
          </p:cNvSpPr>
          <p:nvPr>
            <p:ph sz="quarter" idx="18"/>
          </p:nvPr>
        </p:nvSpPr>
        <p:spPr>
          <a:xfrm>
            <a:off x="5219699" y="1109587"/>
            <a:ext cx="6128301" cy="4638825"/>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043427F-794A-5F66-49D6-54CFCA2913A5}"/>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F898473E-336E-B13F-2690-DA45206C895F}"/>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63B3D79-D6C0-B872-9C9F-86900C2B6083}"/>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18" name="Freeform 3">
            <a:extLst>
              <a:ext uri="{FF2B5EF4-FFF2-40B4-BE49-F238E27FC236}">
                <a16:creationId xmlns:a16="http://schemas.microsoft.com/office/drawing/2014/main" id="{FF662FE3-8DEC-6672-AB7C-3EB25539D787}"/>
              </a:ext>
              <a:ext uri="{C183D7F6-B498-43B3-948B-1728B52AA6E4}">
                <adec:decorative xmlns:adec="http://schemas.microsoft.com/office/drawing/2017/decorative" val="1"/>
              </a:ext>
            </a:extLst>
          </p:cNvPr>
          <p:cNvSpPr/>
          <p:nvPr userDrawn="1"/>
        </p:nvSpPr>
        <p:spPr>
          <a:xfrm rot="10800000">
            <a:off x="-2"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9" name="Freeform 16">
            <a:extLst>
              <a:ext uri="{FF2B5EF4-FFF2-40B4-BE49-F238E27FC236}">
                <a16:creationId xmlns:a16="http://schemas.microsoft.com/office/drawing/2014/main" id="{4FE3D795-418D-1CFF-7D7B-61B86794722C}"/>
              </a:ext>
              <a:ext uri="{C183D7F6-B498-43B3-948B-1728B52AA6E4}">
                <adec:decorative xmlns:adec="http://schemas.microsoft.com/office/drawing/2017/decorative" val="1"/>
              </a:ext>
            </a:extLst>
          </p:cNvPr>
          <p:cNvSpPr/>
          <p:nvPr userDrawn="1"/>
        </p:nvSpPr>
        <p:spPr>
          <a:xfrm rot="10800000">
            <a:off x="430578" y="427511"/>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0" name="Freeform 3">
            <a:extLst>
              <a:ext uri="{FF2B5EF4-FFF2-40B4-BE49-F238E27FC236}">
                <a16:creationId xmlns:a16="http://schemas.microsoft.com/office/drawing/2014/main" id="{49AF0560-4C26-5021-7336-24E0BBFD9F54}"/>
              </a:ext>
              <a:ext uri="{C183D7F6-B498-43B3-948B-1728B52AA6E4}">
                <adec:decorative xmlns:adec="http://schemas.microsoft.com/office/drawing/2017/decorative" val="1"/>
              </a:ext>
            </a:extLst>
          </p:cNvPr>
          <p:cNvSpPr/>
          <p:nvPr userDrawn="1"/>
        </p:nvSpPr>
        <p:spPr>
          <a:xfrm rot="10800000">
            <a:off x="858556"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1" name="Freeform 16">
            <a:extLst>
              <a:ext uri="{FF2B5EF4-FFF2-40B4-BE49-F238E27FC236}">
                <a16:creationId xmlns:a16="http://schemas.microsoft.com/office/drawing/2014/main" id="{310526FF-AF06-7908-5126-67880AE66EDC}"/>
              </a:ext>
              <a:ext uri="{C183D7F6-B498-43B3-948B-1728B52AA6E4}">
                <adec:decorative xmlns:adec="http://schemas.microsoft.com/office/drawing/2017/decorative" val="1"/>
              </a:ext>
            </a:extLst>
          </p:cNvPr>
          <p:cNvSpPr/>
          <p:nvPr userDrawn="1"/>
        </p:nvSpPr>
        <p:spPr>
          <a:xfrm rot="10800000">
            <a:off x="1950" y="857739"/>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0864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A22D5403-D428-6D60-B735-641C0CE3ACA5}"/>
              </a:ext>
            </a:extLst>
          </p:cNvPr>
          <p:cNvSpPr>
            <a:spLocks noGrp="1"/>
          </p:cNvSpPr>
          <p:nvPr>
            <p:ph sz="quarter" idx="18" hasCustomPrompt="1"/>
          </p:nvPr>
        </p:nvSpPr>
        <p:spPr>
          <a:xfrm>
            <a:off x="5219699" y="877457"/>
            <a:ext cx="6128301" cy="4940660"/>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E49FE67-9C10-4AC5-7AE5-D720C34F5C64}"/>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C0F1751D-4268-7C4C-9272-15243170DB29}"/>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DAE12790-A345-6FB8-B114-DFC78AB292F7}"/>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01788450-E182-A40F-B153-45B57049D0B4}"/>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A46BB82-91CD-56DD-D57B-19FC1EE1E1E2}"/>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0" name="Freeform 3">
            <a:extLst>
              <a:ext uri="{FF2B5EF4-FFF2-40B4-BE49-F238E27FC236}">
                <a16:creationId xmlns:a16="http://schemas.microsoft.com/office/drawing/2014/main" id="{1CC7238A-D2BC-B9DF-D479-D4DBB26BDDA9}"/>
              </a:ext>
              <a:ext uri="{C183D7F6-B498-43B3-948B-1728B52AA6E4}">
                <adec:decorative xmlns:adec="http://schemas.microsoft.com/office/drawing/2017/decorative" val="1"/>
              </a:ext>
            </a:extLst>
          </p:cNvPr>
          <p:cNvSpPr/>
          <p:nvPr userDrawn="1"/>
        </p:nvSpPr>
        <p:spPr>
          <a:xfrm rot="10800000">
            <a:off x="857472"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F064613E-7729-DDB1-C84F-F320364DC6BE}"/>
              </a:ext>
              <a:ext uri="{C183D7F6-B498-43B3-948B-1728B52AA6E4}">
                <adec:decorative xmlns:adec="http://schemas.microsoft.com/office/drawing/2017/decorative" val="1"/>
              </a:ext>
            </a:extLst>
          </p:cNvPr>
          <p:cNvSpPr/>
          <p:nvPr userDrawn="1"/>
        </p:nvSpPr>
        <p:spPr>
          <a:xfrm rot="10800000">
            <a:off x="11334527" y="0"/>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2" name="Freeform 3">
            <a:extLst>
              <a:ext uri="{FF2B5EF4-FFF2-40B4-BE49-F238E27FC236}">
                <a16:creationId xmlns:a16="http://schemas.microsoft.com/office/drawing/2014/main" id="{A432B79C-CB19-6360-5BA9-72FBDF13C4A8}"/>
              </a:ext>
              <a:ext uri="{C183D7F6-B498-43B3-948B-1728B52AA6E4}">
                <adec:decorative xmlns:adec="http://schemas.microsoft.com/office/drawing/2017/decorative" val="1"/>
              </a:ext>
            </a:extLst>
          </p:cNvPr>
          <p:cNvSpPr/>
          <p:nvPr userDrawn="1"/>
        </p:nvSpPr>
        <p:spPr>
          <a:xfrm rot="10800000">
            <a:off x="11762291" y="42271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64847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lIns="0" tIns="0" rIns="0" bIns="0" anchor="b">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A9B5BB62-1676-802D-28CA-B06F5C2C949C}"/>
              </a:ext>
            </a:extLst>
          </p:cNvPr>
          <p:cNvSpPr>
            <a:spLocks noGrp="1"/>
          </p:cNvSpPr>
          <p:nvPr>
            <p:ph sz="quarter" idx="18"/>
          </p:nvPr>
        </p:nvSpPr>
        <p:spPr>
          <a:xfrm>
            <a:off x="4619625" y="831918"/>
            <a:ext cx="6728375" cy="5171363"/>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8B616CCD-D701-115B-BB1B-C182994067B8}"/>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AF643B98-6E2D-806D-A578-B5CF198C6AA9}"/>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DB716E9F-8D35-9090-39B7-A4E34B7FF90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E997D301-30B0-BF10-46FB-ADBABF36D22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3196826-9F2A-FE50-5F19-F64F9F72AEC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33EA388E-880F-C7E5-E2E5-D90A7662F013}"/>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F63E94EF-2901-1535-5D14-9F1233BF2B5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9801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3" name="Subtitle 2">
            <a:extLst>
              <a:ext uri="{FF2B5EF4-FFF2-40B4-BE49-F238E27FC236}">
                <a16:creationId xmlns:a16="http://schemas.microsoft.com/office/drawing/2014/main" id="{94983704-B583-1052-563A-B53363B74BD0}"/>
              </a:ext>
            </a:extLst>
          </p:cNvPr>
          <p:cNvSpPr>
            <a:spLocks noGrp="1"/>
          </p:cNvSpPr>
          <p:nvPr>
            <p:ph type="subTitle" idx="1"/>
          </p:nvPr>
        </p:nvSpPr>
        <p:spPr>
          <a:xfrm>
            <a:off x="660399" y="4540250"/>
            <a:ext cx="7833895" cy="8699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D4DABCCA-E2E8-7FB3-9E94-2D5CBC433A81}"/>
              </a:ext>
            </a:extLst>
          </p:cNvPr>
          <p:cNvSpPr>
            <a:spLocks noGrp="1"/>
          </p:cNvSpPr>
          <p:nvPr>
            <p:ph type="body" sz="quarter" idx="26" hasCustomPrompt="1"/>
          </p:nvPr>
        </p:nvSpPr>
        <p:spPr>
          <a:xfrm>
            <a:off x="660400" y="5731072"/>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19560C90-A64D-EA57-C250-7F6B5C622C71}"/>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DFE744C9-267E-88FA-6A9B-D9965A1CE489}"/>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E6A68B97-7F5A-074A-AA5F-405C1C9A90B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92430EE9-AA9B-55F5-E9EB-2477BBEC54CD}"/>
              </a:ext>
              <a:ext uri="{C183D7F6-B498-43B3-948B-1728B52AA6E4}">
                <adec:decorative xmlns:adec="http://schemas.microsoft.com/office/drawing/2017/decorative" val="1"/>
              </a:ext>
            </a:extLst>
          </p:cNvPr>
          <p:cNvSpPr/>
          <p:nvPr userDrawn="1"/>
        </p:nvSpPr>
        <p:spPr>
          <a:xfrm>
            <a:off x="9176786" y="1352403"/>
            <a:ext cx="2338939" cy="415319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C7710BA9-6D74-7E0A-A6C5-03915DAC3E7F}"/>
              </a:ext>
              <a:ext uri="{C183D7F6-B498-43B3-948B-1728B52AA6E4}">
                <adec:decorative xmlns:adec="http://schemas.microsoft.com/office/drawing/2017/decorative" val="1"/>
              </a:ext>
            </a:extLst>
          </p:cNvPr>
          <p:cNvSpPr/>
          <p:nvPr userDrawn="1"/>
        </p:nvSpPr>
        <p:spPr>
          <a:xfrm>
            <a:off x="10675333" y="177237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16">
            <a:extLst>
              <a:ext uri="{FF2B5EF4-FFF2-40B4-BE49-F238E27FC236}">
                <a16:creationId xmlns:a16="http://schemas.microsoft.com/office/drawing/2014/main" id="{71C9C084-8011-DA6C-04F3-93DAB6DE0C24}"/>
              </a:ext>
              <a:ext uri="{C183D7F6-B498-43B3-948B-1728B52AA6E4}">
                <adec:decorative xmlns:adec="http://schemas.microsoft.com/office/drawing/2017/decorative" val="1"/>
              </a:ext>
            </a:extLst>
          </p:cNvPr>
          <p:cNvSpPr/>
          <p:nvPr userDrawn="1"/>
        </p:nvSpPr>
        <p:spPr>
          <a:xfrm flipH="1">
            <a:off x="8751830"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16">
            <a:extLst>
              <a:ext uri="{FF2B5EF4-FFF2-40B4-BE49-F238E27FC236}">
                <a16:creationId xmlns:a16="http://schemas.microsoft.com/office/drawing/2014/main" id="{C3458FEB-30A1-907F-9C24-4DB1C688A6AB}"/>
              </a:ext>
              <a:ext uri="{C183D7F6-B498-43B3-948B-1728B52AA6E4}">
                <adec:decorative xmlns:adec="http://schemas.microsoft.com/office/drawing/2017/decorative" val="1"/>
              </a:ext>
            </a:extLst>
          </p:cNvPr>
          <p:cNvSpPr/>
          <p:nvPr userDrawn="1"/>
        </p:nvSpPr>
        <p:spPr>
          <a:xfrm flipH="1">
            <a:off x="9172026"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7" name="Freeform 16">
            <a:extLst>
              <a:ext uri="{FF2B5EF4-FFF2-40B4-BE49-F238E27FC236}">
                <a16:creationId xmlns:a16="http://schemas.microsoft.com/office/drawing/2014/main" id="{A4B7D57A-D0D1-0C35-57C7-0CBB2D3DD98E}"/>
              </a:ext>
              <a:ext uri="{C183D7F6-B498-43B3-948B-1728B52AA6E4}">
                <adec:decorative xmlns:adec="http://schemas.microsoft.com/office/drawing/2017/decorative" val="1"/>
              </a:ext>
            </a:extLst>
          </p:cNvPr>
          <p:cNvSpPr/>
          <p:nvPr userDrawn="1"/>
        </p:nvSpPr>
        <p:spPr>
          <a:xfrm>
            <a:off x="11095529" y="1352403"/>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3303371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087669" y="1028700"/>
            <a:ext cx="5783531" cy="2564100"/>
          </a:xfrm>
          <a:prstGeom prst="rect">
            <a:avLst/>
          </a:prstGeom>
        </p:spPr>
        <p:txBody>
          <a:bodyPr lIns="0" tIns="0" rIns="0" bIns="0" anchor="b">
            <a:normAutofit/>
          </a:bodyPr>
          <a:lstStyle>
            <a:lvl1pPr>
              <a:defRPr sz="3600">
                <a:solidFill>
                  <a:schemeClr val="accent1">
                    <a:lumMod val="75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660400" y="1884089"/>
            <a:ext cx="3710549" cy="3617923"/>
          </a:xfrm>
        </p:spPr>
        <p:txBody>
          <a:bodyPr/>
          <a:lstStyle/>
          <a:p>
            <a:endParaRPr lang="en-US"/>
          </a:p>
        </p:txBody>
      </p:sp>
      <p:sp>
        <p:nvSpPr>
          <p:cNvPr id="3" name="Content Placeholder 6">
            <a:extLst>
              <a:ext uri="{FF2B5EF4-FFF2-40B4-BE49-F238E27FC236}">
                <a16:creationId xmlns:a16="http://schemas.microsoft.com/office/drawing/2014/main" id="{BCEA338A-52D9-0816-CAB3-FE7C85C1B6E4}"/>
              </a:ext>
            </a:extLst>
          </p:cNvPr>
          <p:cNvSpPr>
            <a:spLocks noGrp="1"/>
          </p:cNvSpPr>
          <p:nvPr>
            <p:ph sz="quarter" idx="18"/>
          </p:nvPr>
        </p:nvSpPr>
        <p:spPr>
          <a:xfrm>
            <a:off x="5087669" y="3724275"/>
            <a:ext cx="5783531" cy="20938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4FCEBF4-A201-29D0-0511-FF3BAD45898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5CEC21B3-BB52-2743-D2A3-D05704BF480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92DFE063-623F-4A4C-D225-E3BC57C2D65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3" name="Freeform 3">
            <a:extLst>
              <a:ext uri="{FF2B5EF4-FFF2-40B4-BE49-F238E27FC236}">
                <a16:creationId xmlns:a16="http://schemas.microsoft.com/office/drawing/2014/main" id="{D0761C03-82B7-8061-6D98-03110525E3F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4" name="Freeform 16">
            <a:extLst>
              <a:ext uri="{FF2B5EF4-FFF2-40B4-BE49-F238E27FC236}">
                <a16:creationId xmlns:a16="http://schemas.microsoft.com/office/drawing/2014/main" id="{AC4381C4-E2B3-2C2D-6058-129ADD63DBE9}"/>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5FBDCDFF-CE22-1BF5-A139-19CBC1B867FE}"/>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31D80EB8-1E31-D433-19FB-D564A1A4B20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17280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828" y="1467469"/>
            <a:ext cx="5976078" cy="1741243"/>
          </a:xfrm>
          <a:prstGeom prst="rect">
            <a:avLst/>
          </a:prstGeom>
        </p:spPr>
        <p:txBody>
          <a:bodyPr lIns="0" tIns="0" rIns="0" bIns="0" anchor="b"/>
          <a:lstStyle/>
          <a:p>
            <a:r>
              <a:rPr lang="en-US"/>
              <a:t>Click to edit Master title style</a:t>
            </a:r>
          </a:p>
        </p:txBody>
      </p:sp>
      <p:sp>
        <p:nvSpPr>
          <p:cNvPr id="5" name="Content Placeholder 6">
            <a:extLst>
              <a:ext uri="{FF2B5EF4-FFF2-40B4-BE49-F238E27FC236}">
                <a16:creationId xmlns:a16="http://schemas.microsoft.com/office/drawing/2014/main" id="{AFE79FA3-EB7B-08A9-30C4-84F82ED3EB82}"/>
              </a:ext>
            </a:extLst>
          </p:cNvPr>
          <p:cNvSpPr>
            <a:spLocks noGrp="1"/>
          </p:cNvSpPr>
          <p:nvPr>
            <p:ph sz="quarter" idx="18"/>
          </p:nvPr>
        </p:nvSpPr>
        <p:spPr>
          <a:xfrm>
            <a:off x="1164829" y="3428999"/>
            <a:ext cx="5976077" cy="238911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CEF7B94-8DF5-CD59-61D5-3089382676E3}"/>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C4CF5E1F-98F4-D429-818E-9D44CFA3E3F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122A3235-521E-4C45-CDC3-6698C386574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665336" y="1467469"/>
            <a:ext cx="2659081" cy="4320000"/>
          </a:xfrm>
        </p:spPr>
        <p:txBody>
          <a:bodyPr/>
          <a:lstStyle/>
          <a:p>
            <a:endParaRPr lang="en-US"/>
          </a:p>
        </p:txBody>
      </p:sp>
      <p:sp>
        <p:nvSpPr>
          <p:cNvPr id="28" name="Freeform 3">
            <a:extLst>
              <a:ext uri="{FF2B5EF4-FFF2-40B4-BE49-F238E27FC236}">
                <a16:creationId xmlns:a16="http://schemas.microsoft.com/office/drawing/2014/main" id="{AEB61E72-1084-D791-0662-FC100A43BD6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C1C729B3-1B41-5507-CBAC-58E69275C838}"/>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DD336441-2E54-E218-F16A-B0ECE84AE94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5884BEB0-5C9E-8AE1-4760-285A440E17B7}"/>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66433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lIns="0" tIns="0" rIns="0" bIns="0" anchor="b"/>
          <a:lstStyle/>
          <a:p>
            <a:r>
              <a:rPr lang="en-US"/>
              <a:t>Click to edit Master title style</a:t>
            </a:r>
          </a:p>
        </p:txBody>
      </p:sp>
      <p:sp>
        <p:nvSpPr>
          <p:cNvPr id="3" name="Content Placeholder 6">
            <a:extLst>
              <a:ext uri="{FF2B5EF4-FFF2-40B4-BE49-F238E27FC236}">
                <a16:creationId xmlns:a16="http://schemas.microsoft.com/office/drawing/2014/main" id="{39720A26-C873-5C29-E72D-90F3B1CB3218}"/>
              </a:ext>
            </a:extLst>
          </p:cNvPr>
          <p:cNvSpPr>
            <a:spLocks noGrp="1"/>
          </p:cNvSpPr>
          <p:nvPr>
            <p:ph sz="quarter" idx="18"/>
          </p:nvPr>
        </p:nvSpPr>
        <p:spPr>
          <a:xfrm>
            <a:off x="4490001" y="1895475"/>
            <a:ext cx="6845169" cy="39226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8505280F-C00B-D852-D936-3C62B327FA10}"/>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2649DE42-A034-6938-4645-DADFDF1A59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F3716C51-B5CA-9A24-279D-F2F076975B91}"/>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6" name="Freeform 3">
            <a:extLst>
              <a:ext uri="{FF2B5EF4-FFF2-40B4-BE49-F238E27FC236}">
                <a16:creationId xmlns:a16="http://schemas.microsoft.com/office/drawing/2014/main" id="{7F3807AB-A960-C1FA-B9B5-5323E912FBE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D00BC8B3-50EE-3DC1-51C9-B5585196D06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011860CD-6625-E573-D0AB-DD780DDB0A8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15E657D-9708-6AD2-41B6-BCE5D3F9AA1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501558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1190890" y="1320799"/>
            <a:ext cx="4030964" cy="2425701"/>
          </a:xfrm>
          <a:prstGeom prst="rect">
            <a:avLst/>
          </a:prstGeom>
        </p:spPr>
        <p:txBody>
          <a:bodyPr lIns="0" tIns="0" rIns="0" bIns="0" anchor="b">
            <a:noAutofit/>
          </a:bodyPr>
          <a:lstStyle>
            <a:lvl1pPr>
              <a:defRPr sz="3600">
                <a:solidFill>
                  <a:schemeClr val="accent1">
                    <a:lumMod val="75000"/>
                  </a:schemeClr>
                </a:solidFill>
              </a:defRPr>
            </a:lvl1pPr>
          </a:lstStyle>
          <a:p>
            <a:r>
              <a:rPr lang="en-US"/>
              <a:t>Click to edit Master title style</a:t>
            </a:r>
          </a:p>
        </p:txBody>
      </p:sp>
      <p:sp>
        <p:nvSpPr>
          <p:cNvPr id="2" name="Content Placeholder 6">
            <a:extLst>
              <a:ext uri="{FF2B5EF4-FFF2-40B4-BE49-F238E27FC236}">
                <a16:creationId xmlns:a16="http://schemas.microsoft.com/office/drawing/2014/main" id="{A31E21B6-315E-0EE4-C02E-A0648CAB508D}"/>
              </a:ext>
            </a:extLst>
          </p:cNvPr>
          <p:cNvSpPr>
            <a:spLocks noGrp="1"/>
          </p:cNvSpPr>
          <p:nvPr>
            <p:ph sz="quarter" idx="18"/>
          </p:nvPr>
        </p:nvSpPr>
        <p:spPr>
          <a:xfrm>
            <a:off x="1190891" y="3914775"/>
            <a:ext cx="4030963" cy="18022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5776543" y="1320799"/>
            <a:ext cx="5030611" cy="4396273"/>
          </a:xfrm>
        </p:spPr>
        <p:txBody>
          <a:bodyPr/>
          <a:lstStyle/>
          <a:p>
            <a:endParaRPr lang="en-US"/>
          </a:p>
        </p:txBody>
      </p:sp>
      <p:sp>
        <p:nvSpPr>
          <p:cNvPr id="4" name="Date Placeholder 3">
            <a:extLst>
              <a:ext uri="{FF2B5EF4-FFF2-40B4-BE49-F238E27FC236}">
                <a16:creationId xmlns:a16="http://schemas.microsoft.com/office/drawing/2014/main" id="{56F8964B-53EF-958B-94E5-11C4DD04DA0D}"/>
              </a:ext>
            </a:extLst>
          </p:cNvPr>
          <p:cNvSpPr>
            <a:spLocks noGrp="1"/>
          </p:cNvSpPr>
          <p:nvPr>
            <p:ph type="dt" sz="half" idx="15"/>
          </p:nvPr>
        </p:nvSpPr>
        <p:spPr/>
        <p:txBody>
          <a:bodyPr/>
          <a:lstStyle/>
          <a:p>
            <a:r>
              <a:rPr lang="en-US" altLang="zh-CN"/>
              <a:t>03/12/2025</a:t>
            </a:r>
          </a:p>
        </p:txBody>
      </p:sp>
      <p:sp>
        <p:nvSpPr>
          <p:cNvPr id="9" name="Footer Placeholder 8">
            <a:extLst>
              <a:ext uri="{FF2B5EF4-FFF2-40B4-BE49-F238E27FC236}">
                <a16:creationId xmlns:a16="http://schemas.microsoft.com/office/drawing/2014/main" id="{B77FF109-7F0F-4A2E-9FA3-C6EABE92F2D3}"/>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C19D5FAC-A9EF-AE3D-A67A-DB8A3E688775}"/>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6530E643-5E7C-7FB1-4446-DF0D50DAB023}"/>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8" name="Freeform 16">
            <a:extLst>
              <a:ext uri="{FF2B5EF4-FFF2-40B4-BE49-F238E27FC236}">
                <a16:creationId xmlns:a16="http://schemas.microsoft.com/office/drawing/2014/main" id="{33D1D9F1-47C9-B6B1-B30A-198D9FE76E7A}"/>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95518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6">
            <a:extLst>
              <a:ext uri="{FF2B5EF4-FFF2-40B4-BE49-F238E27FC236}">
                <a16:creationId xmlns:a16="http://schemas.microsoft.com/office/drawing/2014/main" id="{D72E3C85-5B78-070D-0E85-F61C36C6DE26}"/>
              </a:ext>
            </a:extLst>
          </p:cNvPr>
          <p:cNvSpPr>
            <a:spLocks noGrp="1"/>
          </p:cNvSpPr>
          <p:nvPr>
            <p:ph sz="quarter" idx="18"/>
          </p:nvPr>
        </p:nvSpPr>
        <p:spPr>
          <a:xfrm>
            <a:off x="698561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E81AE97C-0D8A-97CD-143B-4E873DF8D45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D6DCA34A-BD0C-B4B3-3A81-BC2314E693C8}"/>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8F7D4F-C51A-2B0B-3320-9FFF5DEF75C2}"/>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1913B7FA-DF66-9A42-9196-7AD2A8E7074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AFF422F5-A586-964B-51D9-B6E8BCE803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5D2898C3-C59B-1BEB-28CF-DD2150F0E2B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900C280-B9AD-55EC-A2F2-5BF549615C8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84142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lIns="0" tIns="0" rIns="0" bIns="0" anchor="b"/>
          <a:lstStyle/>
          <a:p>
            <a:r>
              <a:rPr lang="en-US"/>
              <a:t>Click to edit Master title style</a:t>
            </a:r>
          </a:p>
        </p:txBody>
      </p:sp>
      <p:sp>
        <p:nvSpPr>
          <p:cNvPr id="2" name="Content Placeholder 6">
            <a:extLst>
              <a:ext uri="{FF2B5EF4-FFF2-40B4-BE49-F238E27FC236}">
                <a16:creationId xmlns:a16="http://schemas.microsoft.com/office/drawing/2014/main" id="{470DBB60-4744-4506-B04A-029A56CA3663}"/>
              </a:ext>
            </a:extLst>
          </p:cNvPr>
          <p:cNvSpPr>
            <a:spLocks noGrp="1"/>
          </p:cNvSpPr>
          <p:nvPr>
            <p:ph sz="quarter" idx="18"/>
          </p:nvPr>
        </p:nvSpPr>
        <p:spPr>
          <a:xfrm>
            <a:off x="84406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9" name="Date Placeholder 18">
            <a:extLst>
              <a:ext uri="{FF2B5EF4-FFF2-40B4-BE49-F238E27FC236}">
                <a16:creationId xmlns:a16="http://schemas.microsoft.com/office/drawing/2014/main" id="{FB3F20AB-D164-609C-9D26-6BE8679C14A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E316387-4B77-3018-C8D4-20B9C9A4F7A0}"/>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6C9441A4-CAF7-5B2A-2ADE-FC2E4365252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5" name="Freeform 3">
            <a:extLst>
              <a:ext uri="{FF2B5EF4-FFF2-40B4-BE49-F238E27FC236}">
                <a16:creationId xmlns:a16="http://schemas.microsoft.com/office/drawing/2014/main" id="{5ED2DB15-A178-88C7-5262-D5BF9696983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761A9A58-8325-8CF2-D7A3-B44FA3E26599}"/>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3">
            <a:extLst>
              <a:ext uri="{FF2B5EF4-FFF2-40B4-BE49-F238E27FC236}">
                <a16:creationId xmlns:a16="http://schemas.microsoft.com/office/drawing/2014/main" id="{F55789C7-6AFB-B4A6-ADA1-CA1E7D5BD081}"/>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BF7BEB2F-49A2-5201-C771-B110DEB1D628}"/>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059435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lIns="0" tIns="0" rIns="0" bIns="0"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6">
            <a:extLst>
              <a:ext uri="{FF2B5EF4-FFF2-40B4-BE49-F238E27FC236}">
                <a16:creationId xmlns:a16="http://schemas.microsoft.com/office/drawing/2014/main" id="{EB8BE4E3-0A8E-B7FF-17E3-5F829F6F7B18}"/>
              </a:ext>
            </a:extLst>
          </p:cNvPr>
          <p:cNvSpPr>
            <a:spLocks noGrp="1"/>
          </p:cNvSpPr>
          <p:nvPr>
            <p:ph sz="quarter" idx="18"/>
          </p:nvPr>
        </p:nvSpPr>
        <p:spPr>
          <a:xfrm>
            <a:off x="6825065" y="1962150"/>
            <a:ext cx="4510106" cy="40411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BE74478-B59C-F28B-B6EC-90D5793F31E8}"/>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65A0F753-A2C8-3093-4545-3E25F7C420C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2C5C86C9-7977-210C-FF76-5D76368777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35FC2361-0921-A5EE-A48C-3AE54D6F1439}"/>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FFDD853F-6E3C-53A6-7449-4BF464A4C9E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B35B4EF-EFBB-90E4-C362-B0E484C4171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12EA2A9A-71AC-7D92-AA4D-2E791ED60B1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70747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lIns="0" tIns="0" rIns="0" bIns="0" anchor="b"/>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C1E2C21-EE4B-2C8B-7CB9-35AD1DFBB81F}"/>
              </a:ext>
            </a:extLst>
          </p:cNvPr>
          <p:cNvSpPr>
            <a:spLocks noGrp="1"/>
          </p:cNvSpPr>
          <p:nvPr>
            <p:ph sz="quarter" idx="18"/>
          </p:nvPr>
        </p:nvSpPr>
        <p:spPr>
          <a:xfrm>
            <a:off x="873491" y="1971674"/>
            <a:ext cx="4571999" cy="40316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9" name="Date Placeholder 18">
            <a:extLst>
              <a:ext uri="{FF2B5EF4-FFF2-40B4-BE49-F238E27FC236}">
                <a16:creationId xmlns:a16="http://schemas.microsoft.com/office/drawing/2014/main" id="{3D8EF016-30D8-AA3C-015A-9589348E6EF9}"/>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AA0C6602-1676-63D6-1D45-CB08F670860D}"/>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B99027E-21B7-3B09-FAEC-51F2F6D9436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DDE6F2C8-E586-9C4B-CC6E-8B149A29BFD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0B3833-ED9E-3D8F-8DE7-0EF738885FA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0B80A75-F7DC-AECC-C696-A3DCFAD39B7F}"/>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4644226-D2C8-98C1-9FFC-9F9CEDB3140E}"/>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6253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3" name="Content Placeholder 6">
            <a:extLst>
              <a:ext uri="{FF2B5EF4-FFF2-40B4-BE49-F238E27FC236}">
                <a16:creationId xmlns:a16="http://schemas.microsoft.com/office/drawing/2014/main" id="{68866772-5D8C-7D5B-603A-E01C3829C24D}"/>
              </a:ext>
            </a:extLst>
          </p:cNvPr>
          <p:cNvSpPr>
            <a:spLocks noGrp="1"/>
          </p:cNvSpPr>
          <p:nvPr>
            <p:ph sz="quarter" idx="18"/>
          </p:nvPr>
        </p:nvSpPr>
        <p:spPr>
          <a:xfrm>
            <a:off x="7946432" y="2524125"/>
            <a:ext cx="3388738" cy="3479156"/>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0856071-9E72-6DF2-24DA-6DDD1D79073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8681BCF4-A353-2281-3C52-1E845F1D2C5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A5B11221-490C-0DC9-8606-B7DFB7A2F599}"/>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18744F2A-4738-CC83-ECD1-CF75C356A09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4623F3AC-8D7A-9C6C-3513-8FF1E16B458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13E313C-E903-EF50-5599-0068431AE20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D438454-D855-FBEA-6F68-E21B6174B79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661707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CE80394F-C876-E714-3A69-F59CC531005E}"/>
              </a:ext>
            </a:extLst>
          </p:cNvPr>
          <p:cNvSpPr>
            <a:spLocks noGrp="1"/>
          </p:cNvSpPr>
          <p:nvPr>
            <p:ph sz="quarter" idx="18"/>
          </p:nvPr>
        </p:nvSpPr>
        <p:spPr>
          <a:xfrm>
            <a:off x="856823" y="2495550"/>
            <a:ext cx="3388745" cy="35077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19" name="Date Placeholder 18">
            <a:extLst>
              <a:ext uri="{FF2B5EF4-FFF2-40B4-BE49-F238E27FC236}">
                <a16:creationId xmlns:a16="http://schemas.microsoft.com/office/drawing/2014/main" id="{7C25AF93-C1B3-16E8-C0D6-0020B156A62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39154FF2-CCF0-894A-78AD-CCE657F16A71}"/>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3C4A122A-B87C-0622-0330-09EB9AC986A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81C31CA3-9481-9C28-BA6D-C5B25DFD671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E8DEDD24-7A3F-101A-D9B9-BC14A253215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DC830B8-4070-6414-56D5-754C22B5D3F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48221A83-6D02-160E-DC65-A7888C4705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084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a:prstGeom prst="rect">
            <a:avLst/>
          </a:prstGeom>
        </p:spPr>
        <p:txBody>
          <a:bodyPr lIns="0" tIns="0" rIns="0" bIns="0" anchor="b">
            <a:normAutofit/>
          </a:bodyPr>
          <a:lstStyle>
            <a:lvl1pPr algn="ctr">
              <a:defRPr sz="52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DE36AD52-10AA-8FF2-9DBD-006BB4149236}"/>
              </a:ext>
            </a:extLst>
          </p:cNvPr>
          <p:cNvSpPr>
            <a:spLocks noGrp="1"/>
          </p:cNvSpPr>
          <p:nvPr>
            <p:ph type="subTitle" idx="1"/>
          </p:nvPr>
        </p:nvSpPr>
        <p:spPr>
          <a:xfrm>
            <a:off x="2286000" y="4068762"/>
            <a:ext cx="7620000" cy="947738"/>
          </a:xfrm>
        </p:spPr>
        <p:txBody>
          <a:bodyPr lIns="0" tIns="0" rIns="0" bIns="0">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37B9CFCA-5141-8256-021F-92BB3135FFEB}"/>
              </a:ext>
            </a:extLst>
          </p:cNvPr>
          <p:cNvSpPr>
            <a:spLocks noGrp="1"/>
          </p:cNvSpPr>
          <p:nvPr>
            <p:ph type="body" sz="quarter" idx="27" hasCustomPrompt="1"/>
          </p:nvPr>
        </p:nvSpPr>
        <p:spPr>
          <a:xfrm>
            <a:off x="4937125" y="5676900"/>
            <a:ext cx="2317750" cy="266700"/>
          </a:xfrm>
        </p:spPr>
        <p:txBody>
          <a:bodyPr anchor="ctr">
            <a:noAutofit/>
          </a:bodyPr>
          <a:lstStyle>
            <a:lvl1pPr marL="0" indent="0" algn="ctr">
              <a:buNone/>
              <a:defRPr sz="1600"/>
            </a:lvl1pPr>
            <a:lvl2pPr algn="ctr">
              <a:defRPr sz="1600"/>
            </a:lvl2pPr>
            <a:lvl3pPr algn="ctr">
              <a:defRPr sz="1600"/>
            </a:lvl3pPr>
            <a:lvl4pPr algn="ctr">
              <a:defRPr sz="1600"/>
            </a:lvl4pPr>
            <a:lvl5pPr algn="ctr">
              <a:defRPr sz="1600"/>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ltLang="zh-CN" sz="1600"/>
              <a:t>Presenter Name</a:t>
            </a:r>
          </a:p>
        </p:txBody>
      </p:sp>
      <p:sp>
        <p:nvSpPr>
          <p:cNvPr id="7" name="Date Placeholder 6">
            <a:extLst>
              <a:ext uri="{FF2B5EF4-FFF2-40B4-BE49-F238E27FC236}">
                <a16:creationId xmlns:a16="http://schemas.microsoft.com/office/drawing/2014/main" id="{D9AB9120-E38E-CE16-47F0-8F3DC507AF9F}"/>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1D504969-9E31-5ADB-27D8-169E092A42F1}"/>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E89EEE4-FE5A-9A5A-EB28-51E4823454B7}"/>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9" name="Freeform 3">
            <a:extLst>
              <a:ext uri="{FF2B5EF4-FFF2-40B4-BE49-F238E27FC236}">
                <a16:creationId xmlns:a16="http://schemas.microsoft.com/office/drawing/2014/main" id="{78DD2050-C149-DC86-FA33-E6400182520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0" name="Freeform 16">
            <a:extLst>
              <a:ext uri="{FF2B5EF4-FFF2-40B4-BE49-F238E27FC236}">
                <a16:creationId xmlns:a16="http://schemas.microsoft.com/office/drawing/2014/main" id="{C1A9F0B7-7647-0A46-600F-093B3C3868D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2" name="Freeform 3">
            <a:extLst>
              <a:ext uri="{FF2B5EF4-FFF2-40B4-BE49-F238E27FC236}">
                <a16:creationId xmlns:a16="http://schemas.microsoft.com/office/drawing/2014/main" id="{B7E9B1FA-8FCD-502C-664D-87E4130B7A7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3" name="Freeform 16">
            <a:extLst>
              <a:ext uri="{FF2B5EF4-FFF2-40B4-BE49-F238E27FC236}">
                <a16:creationId xmlns:a16="http://schemas.microsoft.com/office/drawing/2014/main" id="{C0313B8D-267E-4E67-9BB2-73FFF5738A6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0289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6">
            <a:extLst>
              <a:ext uri="{FF2B5EF4-FFF2-40B4-BE49-F238E27FC236}">
                <a16:creationId xmlns:a16="http://schemas.microsoft.com/office/drawing/2014/main" id="{0345FCE3-693B-9463-54D7-0D1001E3775D}"/>
              </a:ext>
            </a:extLst>
          </p:cNvPr>
          <p:cNvSpPr>
            <a:spLocks noGrp="1"/>
          </p:cNvSpPr>
          <p:nvPr>
            <p:ph sz="quarter" idx="18"/>
          </p:nvPr>
        </p:nvSpPr>
        <p:spPr>
          <a:xfrm>
            <a:off x="8073454" y="3009900"/>
            <a:ext cx="3273552" cy="29933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6D3ACBF-734F-AE25-9603-59B9EBFEC364}"/>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B6ACF095-08CC-B967-EAF6-461C7D6FA73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7C7E7D-1817-9262-B005-EB5E3734C1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ABF1DE08-0842-0E3E-8231-68FD0BB71A0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58A66E-429E-1DA0-6F92-1617CE0BBBC5}"/>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71DA3FA5-CE31-5A8A-E3BB-7F74B5338EB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696DE3F-0564-CCBB-8009-781ACB372848}"/>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711311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lIns="0" tIns="0" rIns="0" bIns="0" anchor="t">
            <a:normAutofit/>
          </a:bodyPr>
          <a:lstStyle>
            <a:lvl1pPr>
              <a:defRPr sz="3200"/>
            </a:lvl1pPr>
          </a:lstStyle>
          <a:p>
            <a:r>
              <a:rPr lang="en-US"/>
              <a:t>Click to edit Master title style</a:t>
            </a:r>
          </a:p>
        </p:txBody>
      </p:sp>
      <p:sp>
        <p:nvSpPr>
          <p:cNvPr id="5" name="Content Placeholder 6">
            <a:extLst>
              <a:ext uri="{FF2B5EF4-FFF2-40B4-BE49-F238E27FC236}">
                <a16:creationId xmlns:a16="http://schemas.microsoft.com/office/drawing/2014/main" id="{A4EA3A98-C5E3-B2CD-9EFA-62B317B0BCFE}"/>
              </a:ext>
            </a:extLst>
          </p:cNvPr>
          <p:cNvSpPr>
            <a:spLocks noGrp="1"/>
          </p:cNvSpPr>
          <p:nvPr>
            <p:ph sz="quarter" idx="18"/>
          </p:nvPr>
        </p:nvSpPr>
        <p:spPr>
          <a:xfrm>
            <a:off x="5638800" y="4509559"/>
            <a:ext cx="5696373" cy="151652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A358A34-E3F0-8B8A-BCFB-8358498FC202}"/>
              </a:ext>
            </a:extLst>
          </p:cNvPr>
          <p:cNvSpPr>
            <a:spLocks noGrp="1"/>
          </p:cNvSpPr>
          <p:nvPr>
            <p:ph type="dt" sz="half" idx="15"/>
          </p:nvPr>
        </p:nvSpPr>
        <p:spPr/>
        <p:txBody>
          <a:bodyPr/>
          <a:lstStyle/>
          <a:p>
            <a:r>
              <a:rPr lang="en-US" altLang="zh-CN"/>
              <a:t>03/12/2025</a:t>
            </a:r>
          </a:p>
        </p:txBody>
      </p:sp>
      <p:sp>
        <p:nvSpPr>
          <p:cNvPr id="4" name="Footer Placeholder 3">
            <a:extLst>
              <a:ext uri="{FF2B5EF4-FFF2-40B4-BE49-F238E27FC236}">
                <a16:creationId xmlns:a16="http://schemas.microsoft.com/office/drawing/2014/main" id="{A190300A-4E7A-2EDB-59D2-1CB0DA100615}"/>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6B06D6A-CC2F-C84A-C8E6-8CE8C62B619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7CA0D19C-970E-A781-D287-30B0BFD98899}"/>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16">
            <a:extLst>
              <a:ext uri="{FF2B5EF4-FFF2-40B4-BE49-F238E27FC236}">
                <a16:creationId xmlns:a16="http://schemas.microsoft.com/office/drawing/2014/main" id="{5B2C7366-AEAB-C81B-8135-B3607F4961E8}"/>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AE621B01-C155-8ABE-4692-F3D9CBECB61E}"/>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61983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lIns="0" tIns="0" rIns="0" bIns="0" anchor="t">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E92DBEFC-CE96-296C-F6BD-DA8A229B49FA}"/>
              </a:ext>
            </a:extLst>
          </p:cNvPr>
          <p:cNvSpPr>
            <a:spLocks noGrp="1"/>
          </p:cNvSpPr>
          <p:nvPr>
            <p:ph sz="quarter" idx="18"/>
          </p:nvPr>
        </p:nvSpPr>
        <p:spPr>
          <a:xfrm>
            <a:off x="3971926" y="3785800"/>
            <a:ext cx="7363248" cy="22402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F6FBC6B-537B-DB90-4A5A-5A8D081296AE}"/>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A70822BA-F7DF-D952-F905-8B49D67C88C9}"/>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3F0DC4AA-2D43-DFEB-33A4-3DB62C2B2AF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7C675A4C-482A-AB12-4B1E-BD0B580F4E71}"/>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11FC9B7C-6843-C1E4-D432-4CADCA89D37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058AA8C0-7CA2-E4C7-E229-75A563253D95}"/>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561883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lIns="0" tIns="0" rIns="0" bIns="0" anchor="t">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FB250CB0-816D-4BD3-B674-5CF861DACCD4}"/>
              </a:ext>
            </a:extLst>
          </p:cNvPr>
          <p:cNvSpPr>
            <a:spLocks noGrp="1"/>
          </p:cNvSpPr>
          <p:nvPr>
            <p:ph sz="quarter" idx="18"/>
          </p:nvPr>
        </p:nvSpPr>
        <p:spPr>
          <a:xfrm>
            <a:off x="4010026" y="824389"/>
            <a:ext cx="7337974" cy="2247808"/>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25" name="Date Placeholder 24">
            <a:extLst>
              <a:ext uri="{FF2B5EF4-FFF2-40B4-BE49-F238E27FC236}">
                <a16:creationId xmlns:a16="http://schemas.microsoft.com/office/drawing/2014/main" id="{215D636A-1DE5-272B-114F-84F7EF0D97A5}"/>
              </a:ext>
            </a:extLst>
          </p:cNvPr>
          <p:cNvSpPr>
            <a:spLocks noGrp="1"/>
          </p:cNvSpPr>
          <p:nvPr>
            <p:ph type="dt" sz="half" idx="15"/>
          </p:nvPr>
        </p:nvSpPr>
        <p:spPr/>
        <p:txBody>
          <a:bodyPr/>
          <a:lstStyle/>
          <a:p>
            <a:r>
              <a:rPr lang="en-US" altLang="zh-CN"/>
              <a:t>03/12/2025</a:t>
            </a:r>
          </a:p>
        </p:txBody>
      </p:sp>
      <p:sp>
        <p:nvSpPr>
          <p:cNvPr id="26" name="Footer Placeholder 25">
            <a:extLst>
              <a:ext uri="{FF2B5EF4-FFF2-40B4-BE49-F238E27FC236}">
                <a16:creationId xmlns:a16="http://schemas.microsoft.com/office/drawing/2014/main" id="{06768F1E-5D7B-152B-B6A1-4925F25D348B}"/>
              </a:ext>
            </a:extLst>
          </p:cNvPr>
          <p:cNvSpPr>
            <a:spLocks noGrp="1"/>
          </p:cNvSpPr>
          <p:nvPr>
            <p:ph type="ftr" sz="quarter" idx="16"/>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E2C08477-322B-6E2E-FD4D-5289E084598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F5C381C5-01BE-F8A2-36AD-1801157395C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16">
            <a:extLst>
              <a:ext uri="{FF2B5EF4-FFF2-40B4-BE49-F238E27FC236}">
                <a16:creationId xmlns:a16="http://schemas.microsoft.com/office/drawing/2014/main" id="{36B65BB7-D378-0ECA-A109-4CC2BB36F5E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5FEB09A4-E771-AF7D-C489-A1F8798566F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498F6B0F-FE97-F1CA-4FE0-F8CDBBBCA02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2176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A8F81365-87E5-251B-1BCF-ABF6619D4CBA}"/>
              </a:ext>
            </a:extLst>
          </p:cNvPr>
          <p:cNvSpPr>
            <a:spLocks noGrp="1"/>
          </p:cNvSpPr>
          <p:nvPr>
            <p:ph sz="quarter" idx="18"/>
          </p:nvPr>
        </p:nvSpPr>
        <p:spPr>
          <a:xfrm>
            <a:off x="7219950" y="2081048"/>
            <a:ext cx="4158013" cy="3945033"/>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19" name="Date Placeholder 18">
            <a:extLst>
              <a:ext uri="{FF2B5EF4-FFF2-40B4-BE49-F238E27FC236}">
                <a16:creationId xmlns:a16="http://schemas.microsoft.com/office/drawing/2014/main" id="{2AF5F04F-3552-0155-4200-E7A1C4EFAB5B}"/>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AB6C59A-71D8-22D7-CE98-1DDAF46D2A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CB553B0B-2158-2C4D-C27C-A2D2B55F9A7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2655BF5-7AA7-4039-DC01-2AEA141398A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70227A5-2556-848F-9137-2A55DE728D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DD5B85F0-622A-57B2-715A-66B3AF0AAA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2C03148-53E0-2169-1532-E2E4B419568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282627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lIns="0" tIns="0" rIns="0" bIns="0" anchor="t">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6">
            <a:extLst>
              <a:ext uri="{FF2B5EF4-FFF2-40B4-BE49-F238E27FC236}">
                <a16:creationId xmlns:a16="http://schemas.microsoft.com/office/drawing/2014/main" id="{418A94AB-7FF2-4DBC-2B05-B19E76917E4D}"/>
              </a:ext>
            </a:extLst>
          </p:cNvPr>
          <p:cNvSpPr>
            <a:spLocks noGrp="1"/>
          </p:cNvSpPr>
          <p:nvPr>
            <p:ph sz="quarter" idx="18"/>
          </p:nvPr>
        </p:nvSpPr>
        <p:spPr>
          <a:xfrm>
            <a:off x="5638800" y="852884"/>
            <a:ext cx="5696373" cy="51731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61C7FBB2-8AD5-E6A9-791C-CE7DA966EC61}"/>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4309A19-5C82-3309-2A28-547A4E7EAE6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4D373E6-1C6D-8642-5490-D3B1F9F41D2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473A0C8E-77D0-D5C8-307B-93815721798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853E42F0-47C8-3EB7-1F19-F750A4801E1A}"/>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2F9F7F0-85E0-B87D-444C-C2361D33218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9F9E29C1-F3F8-A591-16E9-2B7A137D450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911440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657603" cy="1495702"/>
          </a:xfrm>
          <a:prstGeom prst="rect">
            <a:avLst/>
          </a:prstGeom>
        </p:spPr>
        <p:txBody>
          <a:bodyPr lIns="0" tIns="0" rIns="0" bIns="0"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3" name="Content Placeholder 6">
            <a:extLst>
              <a:ext uri="{FF2B5EF4-FFF2-40B4-BE49-F238E27FC236}">
                <a16:creationId xmlns:a16="http://schemas.microsoft.com/office/drawing/2014/main" id="{AFA52BEC-7ABC-50F9-535E-F0C3BE9893A4}"/>
              </a:ext>
            </a:extLst>
          </p:cNvPr>
          <p:cNvSpPr>
            <a:spLocks noGrp="1"/>
          </p:cNvSpPr>
          <p:nvPr>
            <p:ph sz="quarter" idx="18"/>
          </p:nvPr>
        </p:nvSpPr>
        <p:spPr>
          <a:xfrm>
            <a:off x="4657726" y="831919"/>
            <a:ext cx="6677448" cy="5152355"/>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E123173-E773-532C-8CA5-400A68154357}"/>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4CE1EE5A-6450-C886-E63C-4D2E9F5F0FEB}"/>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1CC321-2957-0400-79AD-699C25EDFF9B}"/>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653F13E-2E6C-4DEC-51C1-AC11426513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B5FF15E2-F953-F376-A1FD-4F85C5A9A5B3}"/>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9E4F101-61A5-5CE5-F69B-1EBC00B9F95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5CBF912-5007-F0D7-FEDB-0AAACC658B4A}"/>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148281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lIns="0" tIns="0" rIns="0" bIns="0"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A97566C-1DB3-3053-2D65-3353F53AA61F}"/>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BC67142C-CD26-C72B-6EA2-E6A713FE413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C5F084B0-A6AE-6292-8F5C-7E786E2330DC}"/>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727DF714-C121-7D10-E524-F558DCE253AC}"/>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EF42BA3-468C-2222-DED4-2658FD4EC870}"/>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2344784D-4A93-9D44-F60E-ECA2165A04B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8650863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Date Placeholder 17">
            <a:extLst>
              <a:ext uri="{FF2B5EF4-FFF2-40B4-BE49-F238E27FC236}">
                <a16:creationId xmlns:a16="http://schemas.microsoft.com/office/drawing/2014/main" id="{7B175625-28E2-7846-AD8B-E2BBAFA34A07}"/>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2E075ED2-332A-D37B-CD4C-EA172485EEF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F00DC182-9551-1CCF-EA40-A9AF88711969}"/>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651EF77C-884C-E95D-2E87-346463DC0793}"/>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B00D3FB-6E6F-D7BB-BA5C-536657B2929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3">
            <a:extLst>
              <a:ext uri="{FF2B5EF4-FFF2-40B4-BE49-F238E27FC236}">
                <a16:creationId xmlns:a16="http://schemas.microsoft.com/office/drawing/2014/main" id="{155AE513-87FB-0260-2E5B-F2B0C90A8EE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FA5F7C82-7362-042D-3AB6-62465CF33BC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3742759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5" name="Date Placeholder 24">
            <a:extLst>
              <a:ext uri="{FF2B5EF4-FFF2-40B4-BE49-F238E27FC236}">
                <a16:creationId xmlns:a16="http://schemas.microsoft.com/office/drawing/2014/main" id="{48517417-50F3-3145-756F-4329495F2E41}"/>
              </a:ext>
            </a:extLst>
          </p:cNvPr>
          <p:cNvSpPr>
            <a:spLocks noGrp="1"/>
          </p:cNvSpPr>
          <p:nvPr>
            <p:ph type="dt" sz="half" idx="10"/>
          </p:nvPr>
        </p:nvSpPr>
        <p:spPr/>
        <p:txBody>
          <a:bodyPr/>
          <a:lstStyle/>
          <a:p>
            <a:r>
              <a:rPr lang="en-US" altLang="zh-CN"/>
              <a:t>03/12/2025</a:t>
            </a:r>
          </a:p>
        </p:txBody>
      </p:sp>
      <p:sp>
        <p:nvSpPr>
          <p:cNvPr id="26" name="Footer Placeholder 25">
            <a:extLst>
              <a:ext uri="{FF2B5EF4-FFF2-40B4-BE49-F238E27FC236}">
                <a16:creationId xmlns:a16="http://schemas.microsoft.com/office/drawing/2014/main" id="{201B9B22-62B7-A5FB-8C81-A533C1217A4B}"/>
              </a:ext>
            </a:extLst>
          </p:cNvPr>
          <p:cNvSpPr>
            <a:spLocks noGrp="1"/>
          </p:cNvSpPr>
          <p:nvPr>
            <p:ph type="ftr" sz="quarter" idx="11"/>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F4932EF6-F6A7-A4CA-3842-3D63A1E830D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 name="Freeform 3">
            <a:extLst>
              <a:ext uri="{FF2B5EF4-FFF2-40B4-BE49-F238E27FC236}">
                <a16:creationId xmlns:a16="http://schemas.microsoft.com/office/drawing/2014/main" id="{16461C7F-0799-5184-39D8-D6CF9CB69B1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3" name="Freeform 16">
            <a:extLst>
              <a:ext uri="{FF2B5EF4-FFF2-40B4-BE49-F238E27FC236}">
                <a16:creationId xmlns:a16="http://schemas.microsoft.com/office/drawing/2014/main" id="{1AB745B1-1B39-DCB5-CAC0-E02861EC2C7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4" name="Freeform 3">
            <a:extLst>
              <a:ext uri="{FF2B5EF4-FFF2-40B4-BE49-F238E27FC236}">
                <a16:creationId xmlns:a16="http://schemas.microsoft.com/office/drawing/2014/main" id="{CE58E144-4CEE-6B86-8095-3B46EB99346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5" name="Freeform 16">
            <a:extLst>
              <a:ext uri="{FF2B5EF4-FFF2-40B4-BE49-F238E27FC236}">
                <a16:creationId xmlns:a16="http://schemas.microsoft.com/office/drawing/2014/main" id="{297A7982-7C87-B89D-0F9A-1D024915BA5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599743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5" name="Picture Placeholder 14" descr="A person in a yellow sweater is writing with a blue pen at a desk, with colorful sticky notes and a calendar on the wall behind.">
            <a:extLst>
              <a:ext uri="{FF2B5EF4-FFF2-40B4-BE49-F238E27FC236}">
                <a16:creationId xmlns:a16="http://schemas.microsoft.com/office/drawing/2014/main" id="{04CD25B5-7E35-A0A0-4AAE-9BE1A85EE2B7}"/>
              </a:ext>
              <a:ext uri="{C183D7F6-B498-43B3-948B-1728B52AA6E4}">
                <adec:decorative xmlns:adec="http://schemas.microsoft.com/office/drawing/2017/decorative" val="0"/>
              </a:ext>
            </a:extLst>
          </p:cNvPr>
          <p:cNvSpPr>
            <a:spLocks noGrp="1"/>
          </p:cNvSpPr>
          <p:nvPr>
            <p:ph type="pic" sz="quarter" idx="17"/>
          </p:nvPr>
        </p:nvSpPr>
        <p:spPr>
          <a:xfrm>
            <a:off x="0" y="-9625"/>
            <a:ext cx="12192000" cy="4572000"/>
          </a:xfrm>
          <a:prstGeom prst="rect">
            <a:avLst/>
          </a:prstGeom>
          <a:noFill/>
        </p:spPr>
        <p:txBody>
          <a:bodyPr wrap="square">
            <a:noAutofit/>
          </a:bodyPr>
          <a:lstStyle/>
          <a:p>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838150"/>
            <a:ext cx="11149965" cy="786384"/>
          </a:xfrm>
          <a:prstGeom prst="rect">
            <a:avLst/>
          </a:prstGeom>
        </p:spPr>
        <p:txBody>
          <a:bodyPr lIns="0" tIns="0" rIns="0" bIns="0" anchor="b">
            <a:normAutofit/>
          </a:bodyPr>
          <a:lstStyle>
            <a:lvl1pPr algn="l">
              <a:defRPr sz="40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ADAD88DE-3BF6-67A2-120C-857D25673E8A}"/>
              </a:ext>
            </a:extLst>
          </p:cNvPr>
          <p:cNvSpPr>
            <a:spLocks noGrp="1"/>
          </p:cNvSpPr>
          <p:nvPr>
            <p:ph type="subTitle" idx="1"/>
          </p:nvPr>
        </p:nvSpPr>
        <p:spPr>
          <a:xfrm>
            <a:off x="365759" y="5702288"/>
            <a:ext cx="8624129" cy="4270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17">
            <a:extLst>
              <a:ext uri="{FF2B5EF4-FFF2-40B4-BE49-F238E27FC236}">
                <a16:creationId xmlns:a16="http://schemas.microsoft.com/office/drawing/2014/main" id="{9A6201C7-6FBA-D43A-E82E-228F01096EB9}"/>
              </a:ext>
            </a:extLst>
          </p:cNvPr>
          <p:cNvSpPr>
            <a:spLocks noGrp="1"/>
          </p:cNvSpPr>
          <p:nvPr>
            <p:ph type="body" sz="quarter" idx="27" hasCustomPrompt="1"/>
          </p:nvPr>
        </p:nvSpPr>
        <p:spPr>
          <a:xfrm>
            <a:off x="9119341" y="5702288"/>
            <a:ext cx="2396383" cy="427050"/>
          </a:xfrm>
        </p:spPr>
        <p:txBody>
          <a:bodyPr lIns="0" tIns="0" rIns="0" bIns="0" anchor="ctr"/>
          <a:lstStyle>
            <a:lvl1pPr marL="0" indent="0" algn="l">
              <a:buFontTx/>
              <a:buNone/>
              <a:defRPr/>
            </a:lvl1pPr>
            <a:lvl2pPr algn="r">
              <a:defRPr/>
            </a:lvl2pPr>
            <a:lvl3pPr algn="r">
              <a:defRPr/>
            </a:lvl3pPr>
            <a:lvl4pPr algn="r">
              <a:defRPr/>
            </a:lvl4pPr>
            <a:lvl5pPr algn="r">
              <a:defRPr/>
            </a:lvl5pPr>
          </a:lstStyle>
          <a:p>
            <a:pPr algn="l">
              <a:lnSpc>
                <a:spcPct val="120000"/>
              </a:lnSpc>
            </a:pPr>
            <a:r>
              <a:rPr lang="en-US" altLang="zh-CN" sz="1800"/>
              <a:t>Presenter Name</a:t>
            </a:r>
          </a:p>
        </p:txBody>
      </p:sp>
      <p:sp>
        <p:nvSpPr>
          <p:cNvPr id="4" name="Date Placeholder 3">
            <a:extLst>
              <a:ext uri="{FF2B5EF4-FFF2-40B4-BE49-F238E27FC236}">
                <a16:creationId xmlns:a16="http://schemas.microsoft.com/office/drawing/2014/main" id="{70B28441-CA48-25FF-5FE1-39F3C36F71D8}"/>
              </a:ext>
            </a:extLst>
          </p:cNvPr>
          <p:cNvSpPr>
            <a:spLocks noGrp="1"/>
          </p:cNvSpPr>
          <p:nvPr>
            <p:ph type="dt" sz="half" idx="18"/>
          </p:nvPr>
        </p:nvSpPr>
        <p:spPr/>
        <p:txBody>
          <a:bodyPr/>
          <a:lstStyle/>
          <a:p>
            <a:r>
              <a:rPr lang="en-US" altLang="zh-CN"/>
              <a:t>03/12/2025</a:t>
            </a:r>
          </a:p>
        </p:txBody>
      </p:sp>
      <p:sp>
        <p:nvSpPr>
          <p:cNvPr id="5" name="Footer Placeholder 4">
            <a:extLst>
              <a:ext uri="{FF2B5EF4-FFF2-40B4-BE49-F238E27FC236}">
                <a16:creationId xmlns:a16="http://schemas.microsoft.com/office/drawing/2014/main" id="{3E7485ED-11CB-C644-3DC0-F0E848C79E78}"/>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2EDA443-8077-37E3-F841-2049B5CDE319}"/>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21" name="Freeform 16">
            <a:extLst>
              <a:ext uri="{FF2B5EF4-FFF2-40B4-BE49-F238E27FC236}">
                <a16:creationId xmlns:a16="http://schemas.microsoft.com/office/drawing/2014/main" id="{45756D65-7C24-CF09-54A3-91DC74A6B9F7}"/>
              </a:ext>
              <a:ext uri="{C183D7F6-B498-43B3-948B-1728B52AA6E4}">
                <adec:decorative xmlns:adec="http://schemas.microsoft.com/office/drawing/2017/decorative" val="1"/>
              </a:ext>
            </a:extLst>
          </p:cNvPr>
          <p:cNvSpPr/>
          <p:nvPr userDrawn="1"/>
        </p:nvSpPr>
        <p:spPr>
          <a:xfrm flipH="1">
            <a:off x="0"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9637255-2E56-FC74-9109-A3BC8AEE0CE4}"/>
              </a:ext>
              <a:ext uri="{C183D7F6-B498-43B3-948B-1728B52AA6E4}">
                <adec:decorative xmlns:adec="http://schemas.microsoft.com/office/drawing/2017/decorative" val="1"/>
              </a:ext>
            </a:extLst>
          </p:cNvPr>
          <p:cNvSpPr/>
          <p:nvPr userDrawn="1"/>
        </p:nvSpPr>
        <p:spPr>
          <a:xfrm flipH="1">
            <a:off x="837255"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3" name="Freeform 16">
            <a:extLst>
              <a:ext uri="{FF2B5EF4-FFF2-40B4-BE49-F238E27FC236}">
                <a16:creationId xmlns:a16="http://schemas.microsoft.com/office/drawing/2014/main" id="{86B62C6B-94C9-CB1E-C499-3150C5B45F1A}"/>
              </a:ext>
              <a:ext uri="{C183D7F6-B498-43B3-948B-1728B52AA6E4}">
                <adec:decorative xmlns:adec="http://schemas.microsoft.com/office/drawing/2017/decorative" val="1"/>
              </a:ext>
            </a:extLst>
          </p:cNvPr>
          <p:cNvSpPr/>
          <p:nvPr userDrawn="1"/>
        </p:nvSpPr>
        <p:spPr>
          <a:xfrm flipH="1">
            <a:off x="417059" y="3708277"/>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3602179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lIns="0" tIns="0" rIns="0" bIns="0"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5864E89-BB6D-F63B-20D5-0E9DEC66228F}"/>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BF025B81-7CF7-78BA-1674-18CF4DE4767A}"/>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8B23D931-6346-BB46-A603-5C7481EFE45C}"/>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733AE5-0D5D-A6C7-9D11-033BA4AB8685}"/>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8309A476-4267-6CB4-13B1-8D2102BB5A9D}"/>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E343934B-DBB1-E411-29F1-D4F47D1C430F}"/>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A96F8A92-525B-C0D8-CE7E-E6EEF7AAC834}"/>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836531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lIns="0" tIns="0" rIns="0" bIns="0"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6A605F54-6987-5B06-7D18-385EEFEEE5A2}"/>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5095E3AF-7096-6917-C862-14710097329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5BB9F0A5-060E-CE98-CA0A-2FFDD32FB84B}"/>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3448F8-6FFE-99E6-1EC9-6E8BC4C946F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0C888063-E967-0D50-92DE-2034B012A3EF}"/>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BA7E5103-84AB-E8CD-5150-A57DE1BA1BC8}"/>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0483C990-24B0-5FD0-A784-8BCF7C3A153D}"/>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448353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29043"/>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39A2652-0965-F6B5-998E-C6EC1B9B6A36}"/>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8C9A8381-0C69-883F-03D9-9538D02E4A7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EA39D9-C31E-649F-A5D9-FC2D4FBB0D4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63508BFF-967B-7F9C-3CCA-964277E91EB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51E38BD0-21B6-FA26-3444-7A989E7733F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F1929281-B727-BC89-C33C-8528BE54FEF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ECBD4466-8AC5-BD1F-02CF-6D2B9426715B}"/>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027342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lIns="0" tIns="0" rIns="0" bIns="0" anchor="ctr">
            <a:normAutofit/>
          </a:bodyPr>
          <a:lstStyle>
            <a:lvl1pPr algn="l">
              <a:lnSpc>
                <a:spcPct val="100000"/>
              </a:lnSpc>
              <a:defRPr sz="40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Date Placeholder 12">
            <a:extLst>
              <a:ext uri="{FF2B5EF4-FFF2-40B4-BE49-F238E27FC236}">
                <a16:creationId xmlns:a16="http://schemas.microsoft.com/office/drawing/2014/main" id="{EE0A9585-A565-1E09-F363-A3DEA1CD5389}"/>
              </a:ext>
            </a:extLst>
          </p:cNvPr>
          <p:cNvSpPr>
            <a:spLocks noGrp="1"/>
          </p:cNvSpPr>
          <p:nvPr>
            <p:ph type="dt" sz="half" idx="10"/>
          </p:nvPr>
        </p:nvSpPr>
        <p:spPr/>
        <p:txBody>
          <a:bodyPr/>
          <a:lstStyle/>
          <a:p>
            <a:r>
              <a:rPr lang="en-US" altLang="zh-CN"/>
              <a:t>03/12/2025</a:t>
            </a:r>
          </a:p>
        </p:txBody>
      </p:sp>
      <p:sp>
        <p:nvSpPr>
          <p:cNvPr id="14" name="Footer Placeholder 13">
            <a:extLst>
              <a:ext uri="{FF2B5EF4-FFF2-40B4-BE49-F238E27FC236}">
                <a16:creationId xmlns:a16="http://schemas.microsoft.com/office/drawing/2014/main" id="{C84C34B2-083C-67DC-0E99-BBF28970C5C0}"/>
              </a:ext>
            </a:extLst>
          </p:cNvPr>
          <p:cNvSpPr>
            <a:spLocks noGrp="1"/>
          </p:cNvSpPr>
          <p:nvPr>
            <p:ph type="ftr" sz="quarter" idx="11"/>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D783C94B-157D-363E-D14B-8143686ED985}"/>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D366AB2-A7F4-A00A-3A7B-7396211E62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9FCA9424-B180-2655-AFED-3266DF5510E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8" name="Freeform 3">
            <a:extLst>
              <a:ext uri="{FF2B5EF4-FFF2-40B4-BE49-F238E27FC236}">
                <a16:creationId xmlns:a16="http://schemas.microsoft.com/office/drawing/2014/main" id="{6B0844FC-89AA-45F7-A714-E64A76774B7B}"/>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0595B788-868A-7FA0-C709-CBA8A0C7130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87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lIns="0" tIns="0" rIns="0" bIns="0" anchor="ctr">
            <a:normAutofit/>
          </a:bodyPr>
          <a:lstStyle>
            <a:lvl1pPr algn="l">
              <a:lnSpc>
                <a:spcPct val="100000"/>
              </a:lnSpc>
              <a:defRPr sz="4000" b="1">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9" name="Date Placeholder 18">
            <a:extLst>
              <a:ext uri="{FF2B5EF4-FFF2-40B4-BE49-F238E27FC236}">
                <a16:creationId xmlns:a16="http://schemas.microsoft.com/office/drawing/2014/main" id="{1980DDEE-7632-5B14-2A7D-F464069D1B51}"/>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6EFC7477-C7AB-0A53-28EC-B24423819E3C}"/>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6BA9CEE-497B-FB1A-BD98-BCAB19CD214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B785004F-1ADA-1298-F7E0-485F06F791B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6" name="Freeform 16">
            <a:extLst>
              <a:ext uri="{FF2B5EF4-FFF2-40B4-BE49-F238E27FC236}">
                <a16:creationId xmlns:a16="http://schemas.microsoft.com/office/drawing/2014/main" id="{B29BC594-7BEC-EA95-A133-62AECD0038A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FB334FB5-4544-6AE6-65D1-7B0CA1487572}"/>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10" name="Freeform 16">
            <a:extLst>
              <a:ext uri="{FF2B5EF4-FFF2-40B4-BE49-F238E27FC236}">
                <a16:creationId xmlns:a16="http://schemas.microsoft.com/office/drawing/2014/main" id="{AEBDF47B-1697-98AE-5AB2-116A9418DF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422547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lIns="0" tIns="0" rIns="0" bIns="0" anchor="ctr">
            <a:normAutofit/>
          </a:bodyPr>
          <a:lstStyle>
            <a:lvl1pPr algn="l">
              <a:lnSpc>
                <a:spcPct val="100000"/>
              </a:lnSpc>
              <a:defRPr sz="44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762752F6-9906-5EF0-9EBD-78264824750C}"/>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6A1C345E-2909-5A3B-3F9D-85DA8F33488F}"/>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A3A358B9-2E33-0212-774A-0BEE4F1C0DF4}"/>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A9D72564-9320-8BDC-5429-4297A80AE206}"/>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4582CBD-7728-C3BB-38BD-E6258C78C04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8B2BC26B-9D23-6156-465F-97E28214C7D0}"/>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3">
            <a:extLst>
              <a:ext uri="{FF2B5EF4-FFF2-40B4-BE49-F238E27FC236}">
                <a16:creationId xmlns:a16="http://schemas.microsoft.com/office/drawing/2014/main" id="{26894E8A-9EF3-4D19-E4F4-E1A01D2F94B8}"/>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567367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lIns="0" tIns="0" rIns="0" bIns="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B88DF661-6990-4747-C277-61246E52EC6F}"/>
              </a:ext>
            </a:extLst>
          </p:cNvPr>
          <p:cNvSpPr>
            <a:spLocks noGrp="1"/>
          </p:cNvSpPr>
          <p:nvPr>
            <p:ph type="body" sz="quarter" idx="18"/>
          </p:nvPr>
        </p:nvSpPr>
        <p:spPr>
          <a:xfrm>
            <a:off x="856823"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B2FE29D-91CF-B2DE-DEA2-75EF5BE78860}"/>
              </a:ext>
            </a:extLst>
          </p:cNvPr>
          <p:cNvSpPr>
            <a:spLocks noGrp="1"/>
          </p:cNvSpPr>
          <p:nvPr>
            <p:ph type="body" sz="quarter" idx="19"/>
          </p:nvPr>
        </p:nvSpPr>
        <p:spPr>
          <a:xfrm>
            <a:off x="6191251"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D182AF1D-5CFE-B9F5-3337-E5B575C5EB0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85FD5EF-4D46-8AA7-AE04-64FE00AE2A6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5744AF-3F93-372A-A9B2-90594BF4CD1A}"/>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CC48AFE3-82F7-4801-D20D-7CF473527E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4B2C388-87FD-655A-2A84-89019A06781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D06BE1A-02B2-BE27-526E-ACEC6A91FE49}"/>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05F9FCA-7E9D-1601-F2B7-45FEA18C2D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02415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lIns="0" tIns="0" rIns="0" bIns="0">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3">
            <a:extLst>
              <a:ext uri="{FF2B5EF4-FFF2-40B4-BE49-F238E27FC236}">
                <a16:creationId xmlns:a16="http://schemas.microsoft.com/office/drawing/2014/main" id="{655B0019-E601-A7C3-16B6-D9384E6F330F}"/>
              </a:ext>
            </a:extLst>
          </p:cNvPr>
          <p:cNvSpPr>
            <a:spLocks noGrp="1"/>
          </p:cNvSpPr>
          <p:nvPr>
            <p:ph type="body" sz="quarter" idx="18"/>
          </p:nvPr>
        </p:nvSpPr>
        <p:spPr>
          <a:xfrm>
            <a:off x="856823"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3">
            <a:extLst>
              <a:ext uri="{FF2B5EF4-FFF2-40B4-BE49-F238E27FC236}">
                <a16:creationId xmlns:a16="http://schemas.microsoft.com/office/drawing/2014/main" id="{55346D32-CCA3-0C2B-EA94-34F543B3E356}"/>
              </a:ext>
            </a:extLst>
          </p:cNvPr>
          <p:cNvSpPr>
            <a:spLocks noGrp="1"/>
          </p:cNvSpPr>
          <p:nvPr>
            <p:ph type="body" sz="quarter" idx="19"/>
          </p:nvPr>
        </p:nvSpPr>
        <p:spPr>
          <a:xfrm>
            <a:off x="6191251"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a:extLst>
              <a:ext uri="{FF2B5EF4-FFF2-40B4-BE49-F238E27FC236}">
                <a16:creationId xmlns:a16="http://schemas.microsoft.com/office/drawing/2014/main" id="{842E1163-D084-CFE8-91C4-8A5E0B945CDF}"/>
              </a:ext>
            </a:extLst>
          </p:cNvPr>
          <p:cNvSpPr>
            <a:spLocks noGrp="1"/>
          </p:cNvSpPr>
          <p:nvPr>
            <p:ph type="dt" sz="half" idx="15"/>
          </p:nvPr>
        </p:nvSpPr>
        <p:spPr/>
        <p:txBody>
          <a:bodyPr/>
          <a:lstStyle/>
          <a:p>
            <a:r>
              <a:rPr lang="en-US" altLang="zh-CN"/>
              <a:t>03/12/2025</a:t>
            </a:r>
          </a:p>
        </p:txBody>
      </p:sp>
      <p:sp>
        <p:nvSpPr>
          <p:cNvPr id="25" name="Footer Placeholder 24">
            <a:extLst>
              <a:ext uri="{FF2B5EF4-FFF2-40B4-BE49-F238E27FC236}">
                <a16:creationId xmlns:a16="http://schemas.microsoft.com/office/drawing/2014/main" id="{0C35327D-7E30-F96B-2813-5DEACA25381A}"/>
              </a:ext>
            </a:extLst>
          </p:cNvPr>
          <p:cNvSpPr>
            <a:spLocks noGrp="1"/>
          </p:cNvSpPr>
          <p:nvPr>
            <p:ph type="ftr" sz="quarter" idx="16"/>
          </p:nvPr>
        </p:nvSpPr>
        <p:spPr/>
        <p:txBody>
          <a:bodyPr/>
          <a:lstStyle/>
          <a:p>
            <a:r>
              <a:rPr lang="en-US" altLang="zh-CN"/>
              <a:t>Sample Footer Text</a:t>
            </a:r>
          </a:p>
        </p:txBody>
      </p:sp>
      <p:sp>
        <p:nvSpPr>
          <p:cNvPr id="26" name="Slide Number Placeholder 25">
            <a:extLst>
              <a:ext uri="{FF2B5EF4-FFF2-40B4-BE49-F238E27FC236}">
                <a16:creationId xmlns:a16="http://schemas.microsoft.com/office/drawing/2014/main" id="{7EE915EA-3D19-3199-076B-D976C811E67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B83838BE-9616-1EA8-0CAA-CE2B04CA87E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16">
            <a:extLst>
              <a:ext uri="{FF2B5EF4-FFF2-40B4-BE49-F238E27FC236}">
                <a16:creationId xmlns:a16="http://schemas.microsoft.com/office/drawing/2014/main" id="{86683AC4-F6DB-94C2-AD96-26F92E1096B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0AEA82EC-B8F1-CB92-3134-784B6A5BB2A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56806C72-68EE-29A0-AAA3-2780E2D6B22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654867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21345"/>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83305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24" name="Text Placeholder 2">
            <a:extLst>
              <a:ext uri="{FF2B5EF4-FFF2-40B4-BE49-F238E27FC236}">
                <a16:creationId xmlns:a16="http://schemas.microsoft.com/office/drawing/2014/main" id="{B849777E-486A-1EE1-4DCC-7807B59343F0}"/>
              </a:ext>
            </a:extLst>
          </p:cNvPr>
          <p:cNvSpPr>
            <a:spLocks noGrp="1"/>
          </p:cNvSpPr>
          <p:nvPr>
            <p:ph type="body" idx="1" hasCustomPrompt="1"/>
          </p:nvPr>
        </p:nvSpPr>
        <p:spPr>
          <a:xfrm>
            <a:off x="4709096" y="1336906"/>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10">
            <a:extLst>
              <a:ext uri="{FF2B5EF4-FFF2-40B4-BE49-F238E27FC236}">
                <a16:creationId xmlns:a16="http://schemas.microsoft.com/office/drawing/2014/main" id="{B78450C3-9C1B-5B22-AE7F-83B461FBA290}"/>
              </a:ext>
            </a:extLst>
          </p:cNvPr>
          <p:cNvSpPr>
            <a:spLocks noGrp="1"/>
          </p:cNvSpPr>
          <p:nvPr>
            <p:ph type="body" sz="quarter" idx="13"/>
          </p:nvPr>
        </p:nvSpPr>
        <p:spPr>
          <a:xfrm>
            <a:off x="4709097" y="2238515"/>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9" name="Text Placeholder 2">
            <a:extLst>
              <a:ext uri="{FF2B5EF4-FFF2-40B4-BE49-F238E27FC236}">
                <a16:creationId xmlns:a16="http://schemas.microsoft.com/office/drawing/2014/main" id="{3539111F-180A-37D3-EFC1-AABF8658EBC1}"/>
              </a:ext>
            </a:extLst>
          </p:cNvPr>
          <p:cNvSpPr>
            <a:spLocks noGrp="1"/>
          </p:cNvSpPr>
          <p:nvPr>
            <p:ph type="body" idx="18" hasCustomPrompt="1"/>
          </p:nvPr>
        </p:nvSpPr>
        <p:spPr>
          <a:xfrm>
            <a:off x="8434483" y="1330558"/>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Text Placeholder 10">
            <a:extLst>
              <a:ext uri="{FF2B5EF4-FFF2-40B4-BE49-F238E27FC236}">
                <a16:creationId xmlns:a16="http://schemas.microsoft.com/office/drawing/2014/main" id="{742939A1-742B-B657-0846-E84E08ACFF9A}"/>
              </a:ext>
            </a:extLst>
          </p:cNvPr>
          <p:cNvSpPr>
            <a:spLocks noGrp="1"/>
          </p:cNvSpPr>
          <p:nvPr>
            <p:ph type="body" sz="quarter" idx="19"/>
          </p:nvPr>
        </p:nvSpPr>
        <p:spPr>
          <a:xfrm>
            <a:off x="8434484" y="2232167"/>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6" name="Text Placeholder 2">
            <a:extLst>
              <a:ext uri="{FF2B5EF4-FFF2-40B4-BE49-F238E27FC236}">
                <a16:creationId xmlns:a16="http://schemas.microsoft.com/office/drawing/2014/main" id="{1AB50A18-7321-5FD1-42D3-6E701DDF7AB2}"/>
              </a:ext>
            </a:extLst>
          </p:cNvPr>
          <p:cNvSpPr>
            <a:spLocks noGrp="1"/>
          </p:cNvSpPr>
          <p:nvPr>
            <p:ph type="body" idx="16" hasCustomPrompt="1"/>
          </p:nvPr>
        </p:nvSpPr>
        <p:spPr>
          <a:xfrm>
            <a:off x="4699156"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10">
            <a:extLst>
              <a:ext uri="{FF2B5EF4-FFF2-40B4-BE49-F238E27FC236}">
                <a16:creationId xmlns:a16="http://schemas.microsoft.com/office/drawing/2014/main" id="{A1DD7BC4-1A61-78FC-EE2F-AE4309C3755A}"/>
              </a:ext>
            </a:extLst>
          </p:cNvPr>
          <p:cNvSpPr>
            <a:spLocks noGrp="1"/>
          </p:cNvSpPr>
          <p:nvPr>
            <p:ph type="body" sz="quarter" idx="17"/>
          </p:nvPr>
        </p:nvSpPr>
        <p:spPr>
          <a:xfrm>
            <a:off x="4709095"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72A14645-19C8-2EFA-9685-56E6E108B729}"/>
              </a:ext>
            </a:extLst>
          </p:cNvPr>
          <p:cNvSpPr>
            <a:spLocks noGrp="1"/>
          </p:cNvSpPr>
          <p:nvPr>
            <p:ph type="body" idx="20" hasCustomPrompt="1"/>
          </p:nvPr>
        </p:nvSpPr>
        <p:spPr>
          <a:xfrm>
            <a:off x="8424543"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D6965213-DD73-73BF-B3D1-70B65D211CC7}"/>
              </a:ext>
            </a:extLst>
          </p:cNvPr>
          <p:cNvSpPr>
            <a:spLocks noGrp="1"/>
          </p:cNvSpPr>
          <p:nvPr>
            <p:ph type="body" sz="quarter" idx="21"/>
          </p:nvPr>
        </p:nvSpPr>
        <p:spPr>
          <a:xfrm>
            <a:off x="8434482"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22" name="Rectangle 21">
            <a:extLst>
              <a:ext uri="{FF2B5EF4-FFF2-40B4-BE49-F238E27FC236}">
                <a16:creationId xmlns:a16="http://schemas.microsoft.com/office/drawing/2014/main" id="{38D0F390-488B-84A0-E155-B38935DD329A}"/>
              </a:ext>
              <a:ext uri="{C183D7F6-B498-43B3-948B-1728B52AA6E4}">
                <adec:decorative xmlns:adec="http://schemas.microsoft.com/office/drawing/2017/decorative" val="1"/>
              </a:ext>
            </a:extLst>
          </p:cNvPr>
          <p:cNvSpPr/>
          <p:nvPr userDrawn="1"/>
        </p:nvSpPr>
        <p:spPr>
          <a:xfrm>
            <a:off x="4431335" y="165364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3" name="Rectangle 22">
            <a:extLst>
              <a:ext uri="{FF2B5EF4-FFF2-40B4-BE49-F238E27FC236}">
                <a16:creationId xmlns:a16="http://schemas.microsoft.com/office/drawing/2014/main" id="{BB9771D8-E91F-4141-E9EB-45FEF9EEFC65}"/>
              </a:ext>
              <a:ext uri="{C183D7F6-B498-43B3-948B-1728B52AA6E4}">
                <adec:decorative xmlns:adec="http://schemas.microsoft.com/office/drawing/2017/decorative" val="1"/>
              </a:ext>
            </a:extLst>
          </p:cNvPr>
          <p:cNvSpPr/>
          <p:nvPr userDrawn="1"/>
        </p:nvSpPr>
        <p:spPr>
          <a:xfrm>
            <a:off x="4431335"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8" name="Rectangle 27">
            <a:extLst>
              <a:ext uri="{FF2B5EF4-FFF2-40B4-BE49-F238E27FC236}">
                <a16:creationId xmlns:a16="http://schemas.microsoft.com/office/drawing/2014/main" id="{47A72A46-086A-E4C6-3555-235740365BEA}"/>
              </a:ext>
              <a:ext uri="{C183D7F6-B498-43B3-948B-1728B52AA6E4}">
                <adec:decorative xmlns:adec="http://schemas.microsoft.com/office/drawing/2017/decorative" val="1"/>
              </a:ext>
            </a:extLst>
          </p:cNvPr>
          <p:cNvSpPr/>
          <p:nvPr userDrawn="1"/>
        </p:nvSpPr>
        <p:spPr>
          <a:xfrm>
            <a:off x="8156722" y="16472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Rectangle 30">
            <a:extLst>
              <a:ext uri="{FF2B5EF4-FFF2-40B4-BE49-F238E27FC236}">
                <a16:creationId xmlns:a16="http://schemas.microsoft.com/office/drawing/2014/main" id="{F45DB63E-048A-0C77-A82F-F71D245B7FF3}"/>
              </a:ext>
              <a:ext uri="{C183D7F6-B498-43B3-948B-1728B52AA6E4}">
                <adec:decorative xmlns:adec="http://schemas.microsoft.com/office/drawing/2017/decorative" val="1"/>
              </a:ext>
            </a:extLst>
          </p:cNvPr>
          <p:cNvSpPr/>
          <p:nvPr userDrawn="1"/>
        </p:nvSpPr>
        <p:spPr>
          <a:xfrm>
            <a:off x="8156722"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9">
            <a:extLst>
              <a:ext uri="{FF2B5EF4-FFF2-40B4-BE49-F238E27FC236}">
                <a16:creationId xmlns:a16="http://schemas.microsoft.com/office/drawing/2014/main" id="{AFC9A4DA-3A9C-2881-43D7-C1B787FC84C5}"/>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175884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0" y="1129554"/>
            <a:ext cx="5434584" cy="3475236"/>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5" name="Picture Placeholder 6" descr="A desk with a calculator, documents, a smartphone, and a pen holder.">
            <a:extLst>
              <a:ext uri="{FF2B5EF4-FFF2-40B4-BE49-F238E27FC236}">
                <a16:creationId xmlns:a16="http://schemas.microsoft.com/office/drawing/2014/main" id="{ABFA94BE-E127-8C23-A23C-2E91D1FDB587}"/>
              </a:ext>
            </a:extLst>
          </p:cNvPr>
          <p:cNvSpPr>
            <a:spLocks noGrp="1"/>
          </p:cNvSpPr>
          <p:nvPr>
            <p:ph type="pic" sz="quarter" idx="27"/>
          </p:nvPr>
        </p:nvSpPr>
        <p:spPr>
          <a:xfrm flipH="1">
            <a:off x="860889" y="1399070"/>
            <a:ext cx="4648035" cy="4648035"/>
          </a:xfrm>
          <a:prstGeom prst="rect">
            <a:avLst/>
          </a:prstGeom>
          <a:noFill/>
        </p:spPr>
        <p:txBody>
          <a:bodyPr wrap="square">
            <a:noAutofit/>
          </a:bodyPr>
          <a:lstStyle/>
          <a:p>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34238" y="4731335"/>
            <a:ext cx="5240899" cy="1184585"/>
          </a:xfrm>
        </p:spPr>
        <p:txBody>
          <a:bodyPr lIns="0" tIns="0" rIns="0" bIns="0"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2" name="Text Placeholder 5">
            <a:extLst>
              <a:ext uri="{FF2B5EF4-FFF2-40B4-BE49-F238E27FC236}">
                <a16:creationId xmlns:a16="http://schemas.microsoft.com/office/drawing/2014/main" id="{9C497256-245E-EC2A-B917-DEDA61B3F8D0}"/>
              </a:ext>
            </a:extLst>
          </p:cNvPr>
          <p:cNvSpPr>
            <a:spLocks noGrp="1"/>
          </p:cNvSpPr>
          <p:nvPr>
            <p:ph type="body" sz="quarter" idx="26" hasCustomPrompt="1"/>
          </p:nvPr>
        </p:nvSpPr>
        <p:spPr>
          <a:xfrm>
            <a:off x="613423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8" name="Date Placeholder 7">
            <a:extLst>
              <a:ext uri="{FF2B5EF4-FFF2-40B4-BE49-F238E27FC236}">
                <a16:creationId xmlns:a16="http://schemas.microsoft.com/office/drawing/2014/main" id="{A8EEF3AA-A630-9D65-D67D-432EA12FE2C8}"/>
              </a:ext>
            </a:extLst>
          </p:cNvPr>
          <p:cNvSpPr>
            <a:spLocks noGrp="1"/>
          </p:cNvSpPr>
          <p:nvPr>
            <p:ph type="dt" sz="half" idx="23"/>
          </p:nvPr>
        </p:nvSpPr>
        <p:spPr/>
        <p:txBody>
          <a:bodyPr/>
          <a:lstStyle/>
          <a:p>
            <a:r>
              <a:rPr lang="en-US" altLang="zh-CN"/>
              <a:t>03/12/2025</a:t>
            </a:r>
          </a:p>
        </p:txBody>
      </p:sp>
      <p:sp>
        <p:nvSpPr>
          <p:cNvPr id="10" name="Footer Placeholder 9">
            <a:extLst>
              <a:ext uri="{FF2B5EF4-FFF2-40B4-BE49-F238E27FC236}">
                <a16:creationId xmlns:a16="http://schemas.microsoft.com/office/drawing/2014/main" id="{BB0AD288-50C0-FC9F-DFF2-F33E76C918AA}"/>
              </a:ext>
            </a:extLst>
          </p:cNvPr>
          <p:cNvSpPr>
            <a:spLocks noGrp="1"/>
          </p:cNvSpPr>
          <p:nvPr>
            <p:ph type="ftr" sz="quarter" idx="24"/>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F0012F6B-7CD7-7D6F-0D9F-2BF6EC538CD2}"/>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16" name="Freeform 3">
            <a:extLst>
              <a:ext uri="{FF2B5EF4-FFF2-40B4-BE49-F238E27FC236}">
                <a16:creationId xmlns:a16="http://schemas.microsoft.com/office/drawing/2014/main" id="{0C2D5054-A5B7-56F1-E3F8-365E2EC8077F}"/>
              </a:ext>
              <a:ext uri="{C183D7F6-B498-43B3-948B-1728B52AA6E4}">
                <adec:decorative xmlns:adec="http://schemas.microsoft.com/office/drawing/2017/decorative" val="1"/>
              </a:ext>
            </a:extLst>
          </p:cNvPr>
          <p:cNvSpPr/>
          <p:nvPr userDrawn="1"/>
        </p:nvSpPr>
        <p:spPr>
          <a:xfrm rot="10800000">
            <a:off x="-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Shape 5">
            <a:extLst>
              <a:ext uri="{FF2B5EF4-FFF2-40B4-BE49-F238E27FC236}">
                <a16:creationId xmlns:a16="http://schemas.microsoft.com/office/drawing/2014/main" id="{CE942476-48A2-D607-B84B-FD88A7D3641B}"/>
              </a:ext>
              <a:ext uri="{C183D7F6-B498-43B3-948B-1728B52AA6E4}">
                <adec:decorative xmlns:adec="http://schemas.microsoft.com/office/drawing/2017/decorative" val="1"/>
              </a:ext>
            </a:extLst>
          </p:cNvPr>
          <p:cNvSpPr/>
          <p:nvPr userDrawn="1"/>
        </p:nvSpPr>
        <p:spPr>
          <a:xfrm flipH="1">
            <a:off x="429708"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5297516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3" y="863598"/>
            <a:ext cx="5017040" cy="1813068"/>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114908"/>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016518"/>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1705804"/>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2F4E0AA4-270D-BB51-BA89-08B5EA19290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5109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2" y="617759"/>
            <a:ext cx="10553138" cy="923496"/>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334477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4249313"/>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 name="Text Placeholder 2">
            <a:extLst>
              <a:ext uri="{FF2B5EF4-FFF2-40B4-BE49-F238E27FC236}">
                <a16:creationId xmlns:a16="http://schemas.microsoft.com/office/drawing/2014/main" id="{1E8530C7-8376-4FE6-5A73-9B4E9D257CAB}"/>
              </a:ext>
            </a:extLst>
          </p:cNvPr>
          <p:cNvSpPr>
            <a:spLocks noGrp="1"/>
          </p:cNvSpPr>
          <p:nvPr>
            <p:ph type="body" idx="28" hasCustomPrompt="1"/>
          </p:nvPr>
        </p:nvSpPr>
        <p:spPr>
          <a:xfrm>
            <a:off x="1054093" y="488106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ext Placeholder 10">
            <a:extLst>
              <a:ext uri="{FF2B5EF4-FFF2-40B4-BE49-F238E27FC236}">
                <a16:creationId xmlns:a16="http://schemas.microsoft.com/office/drawing/2014/main" id="{1B61E22B-AF0A-C90B-8B8C-B2C63BE62605}"/>
              </a:ext>
            </a:extLst>
          </p:cNvPr>
          <p:cNvSpPr>
            <a:spLocks noGrp="1"/>
          </p:cNvSpPr>
          <p:nvPr>
            <p:ph type="body" sz="quarter" idx="29"/>
          </p:nvPr>
        </p:nvSpPr>
        <p:spPr>
          <a:xfrm>
            <a:off x="1054094" y="578560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335665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4261192"/>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88268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78722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94755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47358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393567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Rectangle 4">
            <a:extLst>
              <a:ext uri="{FF2B5EF4-FFF2-40B4-BE49-F238E27FC236}">
                <a16:creationId xmlns:a16="http://schemas.microsoft.com/office/drawing/2014/main" id="{70634779-527A-5D76-E4D2-BEEF319A9CD4}"/>
              </a:ext>
              <a:ext uri="{C183D7F6-B498-43B3-948B-1728B52AA6E4}">
                <adec:decorative xmlns:adec="http://schemas.microsoft.com/office/drawing/2017/decorative" val="1"/>
              </a:ext>
            </a:extLst>
          </p:cNvPr>
          <p:cNvSpPr/>
          <p:nvPr userDrawn="1"/>
        </p:nvSpPr>
        <p:spPr>
          <a:xfrm>
            <a:off x="777390" y="547196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246892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2882667" y="692150"/>
            <a:ext cx="7450900" cy="1425100"/>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6" name="Text Placeholder 2">
            <a:extLst>
              <a:ext uri="{FF2B5EF4-FFF2-40B4-BE49-F238E27FC236}">
                <a16:creationId xmlns:a16="http://schemas.microsoft.com/office/drawing/2014/main" id="{5776666E-7119-B52E-FB68-3B3762183BED}"/>
              </a:ext>
            </a:extLst>
          </p:cNvPr>
          <p:cNvSpPr>
            <a:spLocks noGrp="1"/>
          </p:cNvSpPr>
          <p:nvPr>
            <p:ph type="body" idx="1" hasCustomPrompt="1"/>
          </p:nvPr>
        </p:nvSpPr>
        <p:spPr>
          <a:xfrm>
            <a:off x="3160428" y="2247809"/>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10">
            <a:extLst>
              <a:ext uri="{FF2B5EF4-FFF2-40B4-BE49-F238E27FC236}">
                <a16:creationId xmlns:a16="http://schemas.microsoft.com/office/drawing/2014/main" id="{CA452D41-C9BA-952A-1233-7B2AFD8E16A0}"/>
              </a:ext>
            </a:extLst>
          </p:cNvPr>
          <p:cNvSpPr>
            <a:spLocks noGrp="1"/>
          </p:cNvSpPr>
          <p:nvPr>
            <p:ph type="body" sz="quarter" idx="13"/>
          </p:nvPr>
        </p:nvSpPr>
        <p:spPr>
          <a:xfrm>
            <a:off x="3160428" y="2932209"/>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3BE004D1-5250-D529-63E8-D7A6A2F74909}"/>
              </a:ext>
            </a:extLst>
          </p:cNvPr>
          <p:cNvSpPr>
            <a:spLocks noGrp="1"/>
          </p:cNvSpPr>
          <p:nvPr>
            <p:ph type="body" idx="14" hasCustomPrompt="1"/>
          </p:nvPr>
        </p:nvSpPr>
        <p:spPr>
          <a:xfrm>
            <a:off x="3160428" y="3626741"/>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086CD502-5D37-1384-6492-19F8B23360FF}"/>
              </a:ext>
            </a:extLst>
          </p:cNvPr>
          <p:cNvSpPr>
            <a:spLocks noGrp="1"/>
          </p:cNvSpPr>
          <p:nvPr>
            <p:ph type="body" sz="quarter" idx="15"/>
          </p:nvPr>
        </p:nvSpPr>
        <p:spPr>
          <a:xfrm>
            <a:off x="3160428" y="4311141"/>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5" name="Text Placeholder 2">
            <a:extLst>
              <a:ext uri="{FF2B5EF4-FFF2-40B4-BE49-F238E27FC236}">
                <a16:creationId xmlns:a16="http://schemas.microsoft.com/office/drawing/2014/main" id="{10316264-A121-B24F-98A5-242A5231F5F0}"/>
              </a:ext>
            </a:extLst>
          </p:cNvPr>
          <p:cNvSpPr>
            <a:spLocks noGrp="1"/>
          </p:cNvSpPr>
          <p:nvPr>
            <p:ph type="body" idx="16" hasCustomPrompt="1"/>
          </p:nvPr>
        </p:nvSpPr>
        <p:spPr>
          <a:xfrm>
            <a:off x="3160426" y="5007045"/>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0">
            <a:extLst>
              <a:ext uri="{FF2B5EF4-FFF2-40B4-BE49-F238E27FC236}">
                <a16:creationId xmlns:a16="http://schemas.microsoft.com/office/drawing/2014/main" id="{25B7BE60-7193-978E-6A88-D93FDB6BCF39}"/>
              </a:ext>
            </a:extLst>
          </p:cNvPr>
          <p:cNvSpPr>
            <a:spLocks noGrp="1"/>
          </p:cNvSpPr>
          <p:nvPr>
            <p:ph type="body" sz="quarter" idx="17"/>
          </p:nvPr>
        </p:nvSpPr>
        <p:spPr>
          <a:xfrm>
            <a:off x="3160426" y="5691445"/>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5" name="Rectangle 14">
            <a:extLst>
              <a:ext uri="{FF2B5EF4-FFF2-40B4-BE49-F238E27FC236}">
                <a16:creationId xmlns:a16="http://schemas.microsoft.com/office/drawing/2014/main" id="{D4AB9C2D-EF70-4793-0770-45AB789DEC05}"/>
              </a:ext>
              <a:ext uri="{C183D7F6-B498-43B3-948B-1728B52AA6E4}">
                <adec:decorative xmlns:adec="http://schemas.microsoft.com/office/drawing/2017/decorative" val="1"/>
              </a:ext>
            </a:extLst>
          </p:cNvPr>
          <p:cNvSpPr/>
          <p:nvPr userDrawn="1"/>
        </p:nvSpPr>
        <p:spPr>
          <a:xfrm>
            <a:off x="2882667" y="262316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a:extLst>
              <a:ext uri="{FF2B5EF4-FFF2-40B4-BE49-F238E27FC236}">
                <a16:creationId xmlns:a16="http://schemas.microsoft.com/office/drawing/2014/main" id="{A3979DF8-EAB5-42E3-6949-8BF5D7FC7A7A}"/>
              </a:ext>
              <a:ext uri="{C183D7F6-B498-43B3-948B-1728B52AA6E4}">
                <adec:decorative xmlns:adec="http://schemas.microsoft.com/office/drawing/2017/decorative" val="1"/>
              </a:ext>
            </a:extLst>
          </p:cNvPr>
          <p:cNvSpPr/>
          <p:nvPr userDrawn="1"/>
        </p:nvSpPr>
        <p:spPr>
          <a:xfrm>
            <a:off x="2882667" y="40020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21389006-92B2-44E1-05B9-63CEF7405ED5}"/>
              </a:ext>
              <a:ext uri="{C183D7F6-B498-43B3-948B-1728B52AA6E4}">
                <adec:decorative xmlns:adec="http://schemas.microsoft.com/office/drawing/2017/decorative" val="1"/>
              </a:ext>
            </a:extLst>
          </p:cNvPr>
          <p:cNvSpPr/>
          <p:nvPr userDrawn="1"/>
        </p:nvSpPr>
        <p:spPr>
          <a:xfrm>
            <a:off x="2882665" y="5382397"/>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3" name="Freeform 3">
            <a:extLst>
              <a:ext uri="{FF2B5EF4-FFF2-40B4-BE49-F238E27FC236}">
                <a16:creationId xmlns:a16="http://schemas.microsoft.com/office/drawing/2014/main" id="{A8073F2C-75C1-4EFD-ACEF-2412096F04C5}"/>
              </a:ext>
              <a:ext uri="{C183D7F6-B498-43B3-948B-1728B52AA6E4}">
                <adec:decorative xmlns:adec="http://schemas.microsoft.com/office/drawing/2017/decorative" val="1"/>
              </a:ext>
            </a:extLst>
          </p:cNvPr>
          <p:cNvSpPr/>
          <p:nvPr userDrawn="1"/>
        </p:nvSpPr>
        <p:spPr>
          <a:xfrm rot="5400000">
            <a:off x="-616018"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5" name="Freeform 3">
            <a:extLst>
              <a:ext uri="{FF2B5EF4-FFF2-40B4-BE49-F238E27FC236}">
                <a16:creationId xmlns:a16="http://schemas.microsoft.com/office/drawing/2014/main" id="{691DEB88-9026-FEE1-C106-50BC212B95A9}"/>
              </a:ext>
              <a:ext uri="{C183D7F6-B498-43B3-948B-1728B52AA6E4}">
                <adec:decorative xmlns:adec="http://schemas.microsoft.com/office/drawing/2017/decorative" val="1"/>
              </a:ext>
            </a:extLst>
          </p:cNvPr>
          <p:cNvSpPr/>
          <p:nvPr userDrawn="1"/>
        </p:nvSpPr>
        <p:spPr>
          <a:xfrm rot="10800000">
            <a:off x="-1"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6" name="Freeform 16">
            <a:extLst>
              <a:ext uri="{FF2B5EF4-FFF2-40B4-BE49-F238E27FC236}">
                <a16:creationId xmlns:a16="http://schemas.microsoft.com/office/drawing/2014/main" id="{E3EA5E87-295F-6B28-01CC-520C2033F478}"/>
              </a:ext>
              <a:ext uri="{C183D7F6-B498-43B3-948B-1728B52AA6E4}">
                <adec:decorative xmlns:adec="http://schemas.microsoft.com/office/drawing/2017/decorative" val="1"/>
              </a:ext>
            </a:extLst>
          </p:cNvPr>
          <p:cNvSpPr/>
          <p:nvPr userDrawn="1"/>
        </p:nvSpPr>
        <p:spPr>
          <a:xfrm rot="10800000">
            <a:off x="852399"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7" name="Freeform 16">
            <a:extLst>
              <a:ext uri="{FF2B5EF4-FFF2-40B4-BE49-F238E27FC236}">
                <a16:creationId xmlns:a16="http://schemas.microsoft.com/office/drawing/2014/main" id="{5B4F6E93-8D13-7176-E85D-E46C3846A0CC}"/>
              </a:ext>
              <a:ext uri="{C183D7F6-B498-43B3-948B-1728B52AA6E4}">
                <adec:decorative xmlns:adec="http://schemas.microsoft.com/office/drawing/2017/decorative" val="1"/>
              </a:ext>
            </a:extLst>
          </p:cNvPr>
          <p:cNvSpPr/>
          <p:nvPr userDrawn="1"/>
        </p:nvSpPr>
        <p:spPr>
          <a:xfrm rot="10800000">
            <a:off x="426520"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681354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975142" y="685800"/>
            <a:ext cx="8024925" cy="1383263"/>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9" name="Text Placeholder 2">
            <a:extLst>
              <a:ext uri="{FF2B5EF4-FFF2-40B4-BE49-F238E27FC236}">
                <a16:creationId xmlns:a16="http://schemas.microsoft.com/office/drawing/2014/main" id="{6B1B3EBC-C7FD-69C9-A274-AE0B16E56847}"/>
              </a:ext>
            </a:extLst>
          </p:cNvPr>
          <p:cNvSpPr>
            <a:spLocks noGrp="1"/>
          </p:cNvSpPr>
          <p:nvPr>
            <p:ph type="body" idx="1" hasCustomPrompt="1"/>
          </p:nvPr>
        </p:nvSpPr>
        <p:spPr>
          <a:xfrm>
            <a:off x="1252901"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2E5F29BF-A1AA-50E3-082A-4997EDAF0261}"/>
              </a:ext>
            </a:extLst>
          </p:cNvPr>
          <p:cNvSpPr>
            <a:spLocks noGrp="1"/>
          </p:cNvSpPr>
          <p:nvPr>
            <p:ph type="body" sz="quarter" idx="13"/>
          </p:nvPr>
        </p:nvSpPr>
        <p:spPr>
          <a:xfrm>
            <a:off x="1252901"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3F4D059E-B311-65A2-2D14-32C312C65A8D}"/>
              </a:ext>
            </a:extLst>
          </p:cNvPr>
          <p:cNvSpPr>
            <a:spLocks noGrp="1"/>
          </p:cNvSpPr>
          <p:nvPr>
            <p:ph type="body" idx="16" hasCustomPrompt="1"/>
          </p:nvPr>
        </p:nvSpPr>
        <p:spPr>
          <a:xfrm>
            <a:off x="6095999"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208C1360-CA37-9A42-8D0D-FE5146D9A4CB}"/>
              </a:ext>
            </a:extLst>
          </p:cNvPr>
          <p:cNvSpPr>
            <a:spLocks noGrp="1"/>
          </p:cNvSpPr>
          <p:nvPr>
            <p:ph type="body" sz="quarter" idx="17"/>
          </p:nvPr>
        </p:nvSpPr>
        <p:spPr>
          <a:xfrm>
            <a:off x="6095999"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2" name="Text Placeholder 2">
            <a:extLst>
              <a:ext uri="{FF2B5EF4-FFF2-40B4-BE49-F238E27FC236}">
                <a16:creationId xmlns:a16="http://schemas.microsoft.com/office/drawing/2014/main" id="{1CBF8A61-F268-DBEC-3A71-276133A03084}"/>
              </a:ext>
            </a:extLst>
          </p:cNvPr>
          <p:cNvSpPr>
            <a:spLocks noGrp="1"/>
          </p:cNvSpPr>
          <p:nvPr>
            <p:ph type="body" idx="14" hasCustomPrompt="1"/>
          </p:nvPr>
        </p:nvSpPr>
        <p:spPr>
          <a:xfrm>
            <a:off x="1252901"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10">
            <a:extLst>
              <a:ext uri="{FF2B5EF4-FFF2-40B4-BE49-F238E27FC236}">
                <a16:creationId xmlns:a16="http://schemas.microsoft.com/office/drawing/2014/main" id="{75628BB4-2617-B1EE-BE54-D48D73165317}"/>
              </a:ext>
            </a:extLst>
          </p:cNvPr>
          <p:cNvSpPr>
            <a:spLocks noGrp="1"/>
          </p:cNvSpPr>
          <p:nvPr>
            <p:ph type="body" sz="quarter" idx="15"/>
          </p:nvPr>
        </p:nvSpPr>
        <p:spPr>
          <a:xfrm>
            <a:off x="1252901"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3" name="Text Placeholder 2">
            <a:extLst>
              <a:ext uri="{FF2B5EF4-FFF2-40B4-BE49-F238E27FC236}">
                <a16:creationId xmlns:a16="http://schemas.microsoft.com/office/drawing/2014/main" id="{3232C023-22C2-15B5-1EA8-FAFD166590ED}"/>
              </a:ext>
            </a:extLst>
          </p:cNvPr>
          <p:cNvSpPr>
            <a:spLocks noGrp="1"/>
          </p:cNvSpPr>
          <p:nvPr>
            <p:ph type="body" idx="18" hasCustomPrompt="1"/>
          </p:nvPr>
        </p:nvSpPr>
        <p:spPr>
          <a:xfrm>
            <a:off x="6095999"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Text Placeholder 10">
            <a:extLst>
              <a:ext uri="{FF2B5EF4-FFF2-40B4-BE49-F238E27FC236}">
                <a16:creationId xmlns:a16="http://schemas.microsoft.com/office/drawing/2014/main" id="{3199CD57-9C00-D521-A88E-4AF5244B9578}"/>
              </a:ext>
            </a:extLst>
          </p:cNvPr>
          <p:cNvSpPr>
            <a:spLocks noGrp="1"/>
          </p:cNvSpPr>
          <p:nvPr>
            <p:ph type="body" sz="quarter" idx="19"/>
          </p:nvPr>
        </p:nvSpPr>
        <p:spPr>
          <a:xfrm>
            <a:off x="6095999"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8" name="Rectangle 17">
            <a:extLst>
              <a:ext uri="{FF2B5EF4-FFF2-40B4-BE49-F238E27FC236}">
                <a16:creationId xmlns:a16="http://schemas.microsoft.com/office/drawing/2014/main" id="{088F9830-6CB2-C6C4-A110-8AADF245A3C5}"/>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Rectangle 20">
            <a:extLst>
              <a:ext uri="{FF2B5EF4-FFF2-40B4-BE49-F238E27FC236}">
                <a16:creationId xmlns:a16="http://schemas.microsoft.com/office/drawing/2014/main" id="{472ECF78-2347-7CD1-E87F-5E95BABAA0CE}"/>
              </a:ext>
              <a:ext uri="{C183D7F6-B498-43B3-948B-1728B52AA6E4}">
                <adec:decorative xmlns:adec="http://schemas.microsoft.com/office/drawing/2017/decorative" val="1"/>
              </a:ext>
            </a:extLst>
          </p:cNvPr>
          <p:cNvSpPr/>
          <p:nvPr userDrawn="1"/>
        </p:nvSpPr>
        <p:spPr>
          <a:xfrm>
            <a:off x="975140"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5240AB3A-8BC7-EDD9-9DBE-DF506490DBAA}"/>
              </a:ext>
              <a:ext uri="{C183D7F6-B498-43B3-948B-1728B52AA6E4}">
                <adec:decorative xmlns:adec="http://schemas.microsoft.com/office/drawing/2017/decorative" val="1"/>
              </a:ext>
            </a:extLst>
          </p:cNvPr>
          <p:cNvSpPr/>
          <p:nvPr userDrawn="1"/>
        </p:nvSpPr>
        <p:spPr>
          <a:xfrm>
            <a:off x="5818240"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2" name="Rectangle 31">
            <a:extLst>
              <a:ext uri="{FF2B5EF4-FFF2-40B4-BE49-F238E27FC236}">
                <a16:creationId xmlns:a16="http://schemas.microsoft.com/office/drawing/2014/main" id="{C48EAA15-F279-CDE3-F64F-03F2A2A00071}"/>
              </a:ext>
              <a:ext uri="{C183D7F6-B498-43B3-948B-1728B52AA6E4}">
                <adec:decorative xmlns:adec="http://schemas.microsoft.com/office/drawing/2017/decorative" val="1"/>
              </a:ext>
            </a:extLst>
          </p:cNvPr>
          <p:cNvSpPr/>
          <p:nvPr userDrawn="1"/>
        </p:nvSpPr>
        <p:spPr>
          <a:xfrm>
            <a:off x="5818238"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5" name="Freeform 3">
            <a:extLst>
              <a:ext uri="{FF2B5EF4-FFF2-40B4-BE49-F238E27FC236}">
                <a16:creationId xmlns:a16="http://schemas.microsoft.com/office/drawing/2014/main" id="{CA1CBF79-B5C7-F284-50BB-C0969F47BC2C}"/>
              </a:ext>
              <a:ext uri="{C183D7F6-B498-43B3-948B-1728B52AA6E4}">
                <adec:decorative xmlns:adec="http://schemas.microsoft.com/office/drawing/2017/decorative" val="1"/>
              </a:ext>
            </a:extLst>
          </p:cNvPr>
          <p:cNvSpPr/>
          <p:nvPr userDrawn="1"/>
        </p:nvSpPr>
        <p:spPr>
          <a:xfrm rot="16200000" flipH="1">
            <a:off x="10295822"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3">
            <a:extLst>
              <a:ext uri="{FF2B5EF4-FFF2-40B4-BE49-F238E27FC236}">
                <a16:creationId xmlns:a16="http://schemas.microsoft.com/office/drawing/2014/main" id="{FEF8202E-3787-8182-81F2-347166F6D285}"/>
              </a:ext>
              <a:ext uri="{C183D7F6-B498-43B3-948B-1728B52AA6E4}">
                <adec:decorative xmlns:adec="http://schemas.microsoft.com/office/drawing/2017/decorative" val="1"/>
              </a:ext>
            </a:extLst>
          </p:cNvPr>
          <p:cNvSpPr/>
          <p:nvPr userDrawn="1"/>
        </p:nvSpPr>
        <p:spPr>
          <a:xfrm rot="10800000" flipH="1">
            <a:off x="11338956"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83504BD9-659D-44DF-0F6B-2F024CBEC422}"/>
              </a:ext>
              <a:ext uri="{C183D7F6-B498-43B3-948B-1728B52AA6E4}">
                <adec:decorative xmlns:adec="http://schemas.microsoft.com/office/drawing/2017/decorative" val="1"/>
              </a:ext>
            </a:extLst>
          </p:cNvPr>
          <p:cNvSpPr/>
          <p:nvPr userDrawn="1"/>
        </p:nvSpPr>
        <p:spPr>
          <a:xfrm rot="10800000" flipH="1">
            <a:off x="10911836"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16">
            <a:extLst>
              <a:ext uri="{FF2B5EF4-FFF2-40B4-BE49-F238E27FC236}">
                <a16:creationId xmlns:a16="http://schemas.microsoft.com/office/drawing/2014/main" id="{C3024DBD-1AD0-300F-64F2-0ADCB8FBF1C2}"/>
              </a:ext>
              <a:ext uri="{C183D7F6-B498-43B3-948B-1728B52AA6E4}">
                <adec:decorative xmlns:adec="http://schemas.microsoft.com/office/drawing/2017/decorative" val="1"/>
              </a:ext>
            </a:extLst>
          </p:cNvPr>
          <p:cNvSpPr/>
          <p:nvPr userDrawn="1"/>
        </p:nvSpPr>
        <p:spPr>
          <a:xfrm rot="10800000" flipH="1">
            <a:off x="11337715"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536625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1242963"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1242963" y="303608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24D0FE35-68B7-F8D6-CFD1-FA9AE7517FC4}"/>
              </a:ext>
            </a:extLst>
          </p:cNvPr>
          <p:cNvSpPr>
            <a:spLocks noGrp="1"/>
          </p:cNvSpPr>
          <p:nvPr>
            <p:ph type="body" idx="14" hasCustomPrompt="1"/>
          </p:nvPr>
        </p:nvSpPr>
        <p:spPr>
          <a:xfrm>
            <a:off x="6814263" y="215144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F2752734-4009-4317-3AF6-6A2D2B0A0F76}"/>
              </a:ext>
            </a:extLst>
          </p:cNvPr>
          <p:cNvSpPr>
            <a:spLocks noGrp="1"/>
          </p:cNvSpPr>
          <p:nvPr>
            <p:ph type="body" sz="quarter" idx="15"/>
          </p:nvPr>
        </p:nvSpPr>
        <p:spPr>
          <a:xfrm>
            <a:off x="6814263" y="305305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90EE8E11-D9DD-B95E-ECD4-34947EE437F6}"/>
              </a:ext>
            </a:extLst>
          </p:cNvPr>
          <p:cNvSpPr>
            <a:spLocks noGrp="1"/>
          </p:cNvSpPr>
          <p:nvPr>
            <p:ph type="body" idx="16" hasCustomPrompt="1"/>
          </p:nvPr>
        </p:nvSpPr>
        <p:spPr>
          <a:xfrm>
            <a:off x="12429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96DD13A8-A9ED-518F-C15C-F89B3B857A8F}"/>
              </a:ext>
            </a:extLst>
          </p:cNvPr>
          <p:cNvSpPr>
            <a:spLocks noGrp="1"/>
          </p:cNvSpPr>
          <p:nvPr>
            <p:ph type="body" sz="quarter" idx="17"/>
          </p:nvPr>
        </p:nvSpPr>
        <p:spPr>
          <a:xfrm>
            <a:off x="12429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4" name="Text Placeholder 2">
            <a:extLst>
              <a:ext uri="{FF2B5EF4-FFF2-40B4-BE49-F238E27FC236}">
                <a16:creationId xmlns:a16="http://schemas.microsoft.com/office/drawing/2014/main" id="{2ACCAAF8-2578-CDD3-CBDF-950709767701}"/>
              </a:ext>
            </a:extLst>
          </p:cNvPr>
          <p:cNvSpPr>
            <a:spLocks noGrp="1"/>
          </p:cNvSpPr>
          <p:nvPr>
            <p:ph type="body" idx="18" hasCustomPrompt="1"/>
          </p:nvPr>
        </p:nvSpPr>
        <p:spPr>
          <a:xfrm>
            <a:off x="68142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AE07E49F-49EA-D6C8-1A6C-BCB77F0FEA8C}"/>
              </a:ext>
            </a:extLst>
          </p:cNvPr>
          <p:cNvSpPr>
            <a:spLocks noGrp="1"/>
          </p:cNvSpPr>
          <p:nvPr>
            <p:ph type="body" sz="quarter" idx="19"/>
          </p:nvPr>
        </p:nvSpPr>
        <p:spPr>
          <a:xfrm>
            <a:off x="68142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14" name="Rectangle 13">
            <a:extLst>
              <a:ext uri="{FF2B5EF4-FFF2-40B4-BE49-F238E27FC236}">
                <a16:creationId xmlns:a16="http://schemas.microsoft.com/office/drawing/2014/main" id="{426C3116-5FC4-6D3C-9771-11C3CF2639D3}"/>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5" name="Rectangle 14">
            <a:extLst>
              <a:ext uri="{FF2B5EF4-FFF2-40B4-BE49-F238E27FC236}">
                <a16:creationId xmlns:a16="http://schemas.microsoft.com/office/drawing/2014/main" id="{DAE2B9F7-9DDE-CBEC-A4E9-73708DD5A5AE}"/>
              </a:ext>
              <a:ext uri="{C183D7F6-B498-43B3-948B-1728B52AA6E4}">
                <adec:decorative xmlns:adec="http://schemas.microsoft.com/office/drawing/2017/decorative" val="1"/>
              </a:ext>
            </a:extLst>
          </p:cNvPr>
          <p:cNvSpPr/>
          <p:nvPr userDrawn="1"/>
        </p:nvSpPr>
        <p:spPr>
          <a:xfrm>
            <a:off x="97514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a:extLst>
              <a:ext uri="{FF2B5EF4-FFF2-40B4-BE49-F238E27FC236}">
                <a16:creationId xmlns:a16="http://schemas.microsoft.com/office/drawing/2014/main" id="{A182B66F-2669-735B-E964-201CA9FBA030}"/>
              </a:ext>
              <a:ext uri="{C183D7F6-B498-43B3-948B-1728B52AA6E4}">
                <adec:decorative xmlns:adec="http://schemas.microsoft.com/office/drawing/2017/decorative" val="1"/>
              </a:ext>
            </a:extLst>
          </p:cNvPr>
          <p:cNvSpPr/>
          <p:nvPr userDrawn="1"/>
        </p:nvSpPr>
        <p:spPr>
          <a:xfrm>
            <a:off x="653650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9" name="Rectangle 28">
            <a:extLst>
              <a:ext uri="{FF2B5EF4-FFF2-40B4-BE49-F238E27FC236}">
                <a16:creationId xmlns:a16="http://schemas.microsoft.com/office/drawing/2014/main" id="{9E16373B-443E-532C-AC6E-284D76B5207B}"/>
              </a:ext>
              <a:ext uri="{C183D7F6-B498-43B3-948B-1728B52AA6E4}">
                <adec:decorative xmlns:adec="http://schemas.microsoft.com/office/drawing/2017/decorative" val="1"/>
              </a:ext>
            </a:extLst>
          </p:cNvPr>
          <p:cNvSpPr/>
          <p:nvPr userDrawn="1"/>
        </p:nvSpPr>
        <p:spPr>
          <a:xfrm>
            <a:off x="653650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3502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D6CC9D-1E5C-D330-5CD9-485C58B3DA68}"/>
              </a:ext>
              <a:ext uri="{C183D7F6-B498-43B3-948B-1728B52AA6E4}">
                <adec:decorative xmlns:adec="http://schemas.microsoft.com/office/drawing/2017/decorative" val="1"/>
              </a:ext>
            </a:extLst>
          </p:cNvPr>
          <p:cNvSpPr/>
          <p:nvPr userDrawn="1"/>
        </p:nvSpPr>
        <p:spPr>
          <a:xfrm>
            <a:off x="5241175" y="3004398"/>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3" name="Rectangle 22">
            <a:extLst>
              <a:ext uri="{FF2B5EF4-FFF2-40B4-BE49-F238E27FC236}">
                <a16:creationId xmlns:a16="http://schemas.microsoft.com/office/drawing/2014/main" id="{9474759C-61C1-FED5-2A8C-C5D3CD76478F}"/>
              </a:ext>
              <a:ext uri="{C183D7F6-B498-43B3-948B-1728B52AA6E4}">
                <adec:decorative xmlns:adec="http://schemas.microsoft.com/office/drawing/2017/decorative" val="1"/>
              </a:ext>
            </a:extLst>
          </p:cNvPr>
          <p:cNvSpPr/>
          <p:nvPr userDrawn="1"/>
        </p:nvSpPr>
        <p:spPr>
          <a:xfrm>
            <a:off x="6207671" y="3002349"/>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4" name="Rectangle 23">
            <a:extLst>
              <a:ext uri="{FF2B5EF4-FFF2-40B4-BE49-F238E27FC236}">
                <a16:creationId xmlns:a16="http://schemas.microsoft.com/office/drawing/2014/main" id="{974431B5-DD99-71D2-6D14-EBE9A5B4E190}"/>
              </a:ext>
              <a:ext uri="{C183D7F6-B498-43B3-948B-1728B52AA6E4}">
                <adec:decorative xmlns:adec="http://schemas.microsoft.com/office/drawing/2017/decorative" val="1"/>
              </a:ext>
            </a:extLst>
          </p:cNvPr>
          <p:cNvSpPr/>
          <p:nvPr userDrawn="1"/>
        </p:nvSpPr>
        <p:spPr>
          <a:xfrm>
            <a:off x="5244263" y="3950290"/>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8" name="Rectangle 27">
            <a:extLst>
              <a:ext uri="{FF2B5EF4-FFF2-40B4-BE49-F238E27FC236}">
                <a16:creationId xmlns:a16="http://schemas.microsoft.com/office/drawing/2014/main" id="{384C6EF5-D5F7-A6AA-6C1D-F9BF9E689563}"/>
              </a:ext>
              <a:ext uri="{C183D7F6-B498-43B3-948B-1728B52AA6E4}">
                <adec:decorative xmlns:adec="http://schemas.microsoft.com/office/drawing/2017/decorative" val="1"/>
              </a:ext>
            </a:extLst>
          </p:cNvPr>
          <p:cNvSpPr/>
          <p:nvPr userDrawn="1"/>
        </p:nvSpPr>
        <p:spPr>
          <a:xfrm>
            <a:off x="6205472" y="3950290"/>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116035-603A-F70F-118F-FC83CACBFEB8}"/>
              </a:ext>
            </a:extLst>
          </p:cNvPr>
          <p:cNvSpPr>
            <a:spLocks noGrp="1"/>
          </p:cNvSpPr>
          <p:nvPr>
            <p:ph type="body" sz="quarter" idx="20" hasCustomPrompt="1"/>
          </p:nvPr>
        </p:nvSpPr>
        <p:spPr>
          <a:xfrm>
            <a:off x="5261307" y="3016592"/>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628437" y="2147363"/>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628438" y="3048973"/>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8C16475F-7D04-6978-B09C-8CBA2E87553E}"/>
              </a:ext>
            </a:extLst>
          </p:cNvPr>
          <p:cNvSpPr>
            <a:spLocks noGrp="1"/>
          </p:cNvSpPr>
          <p:nvPr>
            <p:ph type="body" sz="quarter" idx="21" hasCustomPrompt="1"/>
          </p:nvPr>
        </p:nvSpPr>
        <p:spPr>
          <a:xfrm>
            <a:off x="6227803" y="3014543"/>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2" name="Text Placeholder 2">
            <a:extLst>
              <a:ext uri="{FF2B5EF4-FFF2-40B4-BE49-F238E27FC236}">
                <a16:creationId xmlns:a16="http://schemas.microsoft.com/office/drawing/2014/main" id="{FD5AC1D6-4159-2429-73E9-F8E5DA71D561}"/>
              </a:ext>
            </a:extLst>
          </p:cNvPr>
          <p:cNvSpPr>
            <a:spLocks noGrp="1"/>
          </p:cNvSpPr>
          <p:nvPr>
            <p:ph type="body" idx="16" hasCustomPrompt="1"/>
          </p:nvPr>
        </p:nvSpPr>
        <p:spPr>
          <a:xfrm>
            <a:off x="7307544" y="2151213"/>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10">
            <a:extLst>
              <a:ext uri="{FF2B5EF4-FFF2-40B4-BE49-F238E27FC236}">
                <a16:creationId xmlns:a16="http://schemas.microsoft.com/office/drawing/2014/main" id="{ADED373C-D520-D9F6-9244-C1F73ADC2501}"/>
              </a:ext>
            </a:extLst>
          </p:cNvPr>
          <p:cNvSpPr>
            <a:spLocks noGrp="1"/>
          </p:cNvSpPr>
          <p:nvPr>
            <p:ph type="body" sz="quarter" idx="17"/>
          </p:nvPr>
        </p:nvSpPr>
        <p:spPr>
          <a:xfrm>
            <a:off x="7307545" y="3052823"/>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5673F17-6226-04BC-206C-F63523AE4DDF}"/>
              </a:ext>
            </a:extLst>
          </p:cNvPr>
          <p:cNvSpPr>
            <a:spLocks noGrp="1"/>
          </p:cNvSpPr>
          <p:nvPr>
            <p:ph type="body" sz="quarter" idx="22" hasCustomPrompt="1"/>
          </p:nvPr>
        </p:nvSpPr>
        <p:spPr>
          <a:xfrm>
            <a:off x="5261307"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0" name="Text Placeholder 2">
            <a:extLst>
              <a:ext uri="{FF2B5EF4-FFF2-40B4-BE49-F238E27FC236}">
                <a16:creationId xmlns:a16="http://schemas.microsoft.com/office/drawing/2014/main" id="{F42C4EE3-A8A6-1B37-DA6B-13956FE630D9}"/>
              </a:ext>
            </a:extLst>
          </p:cNvPr>
          <p:cNvSpPr>
            <a:spLocks noGrp="1"/>
          </p:cNvSpPr>
          <p:nvPr>
            <p:ph type="body" idx="14" hasCustomPrompt="1"/>
          </p:nvPr>
        </p:nvSpPr>
        <p:spPr>
          <a:xfrm>
            <a:off x="639382" y="3889446"/>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10">
            <a:extLst>
              <a:ext uri="{FF2B5EF4-FFF2-40B4-BE49-F238E27FC236}">
                <a16:creationId xmlns:a16="http://schemas.microsoft.com/office/drawing/2014/main" id="{B6576A4B-AB76-1DDB-B0B7-C9C24D5F54DA}"/>
              </a:ext>
            </a:extLst>
          </p:cNvPr>
          <p:cNvSpPr>
            <a:spLocks noGrp="1"/>
          </p:cNvSpPr>
          <p:nvPr>
            <p:ph type="body" sz="quarter" idx="15"/>
          </p:nvPr>
        </p:nvSpPr>
        <p:spPr>
          <a:xfrm>
            <a:off x="639383" y="4791056"/>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C0D5317D-991E-1344-1A36-B0F596969831}"/>
              </a:ext>
            </a:extLst>
          </p:cNvPr>
          <p:cNvSpPr>
            <a:spLocks noGrp="1"/>
          </p:cNvSpPr>
          <p:nvPr>
            <p:ph type="body" sz="quarter" idx="23" hasCustomPrompt="1"/>
          </p:nvPr>
        </p:nvSpPr>
        <p:spPr>
          <a:xfrm>
            <a:off x="6227803"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44" name="Text Placeholder 2">
            <a:extLst>
              <a:ext uri="{FF2B5EF4-FFF2-40B4-BE49-F238E27FC236}">
                <a16:creationId xmlns:a16="http://schemas.microsoft.com/office/drawing/2014/main" id="{4DF615FF-E36B-2394-D68D-256FA30A47F4}"/>
              </a:ext>
            </a:extLst>
          </p:cNvPr>
          <p:cNvSpPr>
            <a:spLocks noGrp="1"/>
          </p:cNvSpPr>
          <p:nvPr>
            <p:ph type="body" idx="18" hasCustomPrompt="1"/>
          </p:nvPr>
        </p:nvSpPr>
        <p:spPr>
          <a:xfrm>
            <a:off x="7318489" y="38932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CC95B08F-877F-131A-AF95-391849EF2594}"/>
              </a:ext>
            </a:extLst>
          </p:cNvPr>
          <p:cNvSpPr>
            <a:spLocks noGrp="1"/>
          </p:cNvSpPr>
          <p:nvPr>
            <p:ph type="body" sz="quarter" idx="19"/>
          </p:nvPr>
        </p:nvSpPr>
        <p:spPr>
          <a:xfrm>
            <a:off x="7318490" y="47949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34986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37B0EB-F14C-5109-A398-76A971A01EA7}"/>
              </a:ext>
              <a:ext uri="{C183D7F6-B498-43B3-948B-1728B52AA6E4}">
                <adec:decorative xmlns:adec="http://schemas.microsoft.com/office/drawing/2017/decorative" val="1"/>
              </a:ext>
            </a:extLst>
          </p:cNvPr>
          <p:cNvSpPr/>
          <p:nvPr userDrawn="1"/>
        </p:nvSpPr>
        <p:spPr>
          <a:xfrm>
            <a:off x="5702934" y="2377981"/>
            <a:ext cx="786131" cy="78613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5" name="Rectangle 14">
            <a:extLst>
              <a:ext uri="{FF2B5EF4-FFF2-40B4-BE49-F238E27FC236}">
                <a16:creationId xmlns:a16="http://schemas.microsoft.com/office/drawing/2014/main" id="{067C7831-094F-DC73-ABE4-58346EBE09D0}"/>
              </a:ext>
              <a:ext uri="{C183D7F6-B498-43B3-948B-1728B52AA6E4}">
                <adec:decorative xmlns:adec="http://schemas.microsoft.com/office/drawing/2017/decorative" val="1"/>
              </a:ext>
            </a:extLst>
          </p:cNvPr>
          <p:cNvSpPr/>
          <p:nvPr userDrawn="1"/>
        </p:nvSpPr>
        <p:spPr>
          <a:xfrm>
            <a:off x="5702934" y="333012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7" name="Rectangle 16">
            <a:extLst>
              <a:ext uri="{FF2B5EF4-FFF2-40B4-BE49-F238E27FC236}">
                <a16:creationId xmlns:a16="http://schemas.microsoft.com/office/drawing/2014/main" id="{6E7DA70C-C404-995E-82CC-B1CAF5DEA180}"/>
              </a:ext>
              <a:ext uri="{C183D7F6-B498-43B3-948B-1728B52AA6E4}">
                <adec:decorative xmlns:adec="http://schemas.microsoft.com/office/drawing/2017/decorative" val="1"/>
              </a:ext>
            </a:extLst>
          </p:cNvPr>
          <p:cNvSpPr/>
          <p:nvPr userDrawn="1"/>
        </p:nvSpPr>
        <p:spPr>
          <a:xfrm>
            <a:off x="5702934" y="4276331"/>
            <a:ext cx="786131" cy="7861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9" name="Rectangle 28">
            <a:extLst>
              <a:ext uri="{FF2B5EF4-FFF2-40B4-BE49-F238E27FC236}">
                <a16:creationId xmlns:a16="http://schemas.microsoft.com/office/drawing/2014/main" id="{4CAE0CA1-4B4A-1F9F-D817-EE739175240E}"/>
              </a:ext>
              <a:ext uri="{C183D7F6-B498-43B3-948B-1728B52AA6E4}">
                <adec:decorative xmlns:adec="http://schemas.microsoft.com/office/drawing/2017/decorative" val="1"/>
              </a:ext>
            </a:extLst>
          </p:cNvPr>
          <p:cNvSpPr/>
          <p:nvPr userDrawn="1"/>
        </p:nvSpPr>
        <p:spPr>
          <a:xfrm>
            <a:off x="5702934" y="522147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3" name="Text Placeholder 3">
            <a:extLst>
              <a:ext uri="{FF2B5EF4-FFF2-40B4-BE49-F238E27FC236}">
                <a16:creationId xmlns:a16="http://schemas.microsoft.com/office/drawing/2014/main" id="{9EB8CDDE-7062-F7C7-533A-0DA1D6C01507}"/>
              </a:ext>
            </a:extLst>
          </p:cNvPr>
          <p:cNvSpPr>
            <a:spLocks noGrp="1"/>
          </p:cNvSpPr>
          <p:nvPr>
            <p:ph type="body" sz="quarter" idx="20" hasCustomPrompt="1"/>
          </p:nvPr>
        </p:nvSpPr>
        <p:spPr>
          <a:xfrm>
            <a:off x="5723731" y="239084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34" name="Text Placeholder 2">
            <a:extLst>
              <a:ext uri="{FF2B5EF4-FFF2-40B4-BE49-F238E27FC236}">
                <a16:creationId xmlns:a16="http://schemas.microsoft.com/office/drawing/2014/main" id="{6CC87BA9-040D-417A-7068-4C09FF10C129}"/>
              </a:ext>
            </a:extLst>
          </p:cNvPr>
          <p:cNvSpPr>
            <a:spLocks noGrp="1"/>
          </p:cNvSpPr>
          <p:nvPr>
            <p:ph type="body" idx="1" hasCustomPrompt="1"/>
          </p:nvPr>
        </p:nvSpPr>
        <p:spPr>
          <a:xfrm>
            <a:off x="1132496" y="1813307"/>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9518C1D8-FCEA-D90E-8BD0-37CE0ABCB829}"/>
              </a:ext>
            </a:extLst>
          </p:cNvPr>
          <p:cNvSpPr>
            <a:spLocks noGrp="1"/>
          </p:cNvSpPr>
          <p:nvPr>
            <p:ph type="body" sz="quarter" idx="13"/>
          </p:nvPr>
        </p:nvSpPr>
        <p:spPr>
          <a:xfrm>
            <a:off x="1132497" y="2714917"/>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 name="Text Placeholder 3">
            <a:extLst>
              <a:ext uri="{FF2B5EF4-FFF2-40B4-BE49-F238E27FC236}">
                <a16:creationId xmlns:a16="http://schemas.microsoft.com/office/drawing/2014/main" id="{B201CD6A-D944-23B5-CFA7-F82D8CBBC082}"/>
              </a:ext>
            </a:extLst>
          </p:cNvPr>
          <p:cNvSpPr>
            <a:spLocks noGrp="1"/>
          </p:cNvSpPr>
          <p:nvPr>
            <p:ph type="body" sz="quarter" idx="21" hasCustomPrompt="1"/>
          </p:nvPr>
        </p:nvSpPr>
        <p:spPr>
          <a:xfrm>
            <a:off x="5723731" y="334298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8" name="Text Placeholder 2">
            <a:extLst>
              <a:ext uri="{FF2B5EF4-FFF2-40B4-BE49-F238E27FC236}">
                <a16:creationId xmlns:a16="http://schemas.microsoft.com/office/drawing/2014/main" id="{AF26A924-72D6-0586-A600-24324D505F25}"/>
              </a:ext>
            </a:extLst>
          </p:cNvPr>
          <p:cNvSpPr>
            <a:spLocks noGrp="1"/>
          </p:cNvSpPr>
          <p:nvPr>
            <p:ph type="body" idx="16" hasCustomPrompt="1"/>
          </p:nvPr>
        </p:nvSpPr>
        <p:spPr>
          <a:xfrm>
            <a:off x="6803482" y="273205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10">
            <a:extLst>
              <a:ext uri="{FF2B5EF4-FFF2-40B4-BE49-F238E27FC236}">
                <a16:creationId xmlns:a16="http://schemas.microsoft.com/office/drawing/2014/main" id="{3D40CBC9-BDEF-8DC3-976F-5B19A8811134}"/>
              </a:ext>
            </a:extLst>
          </p:cNvPr>
          <p:cNvSpPr>
            <a:spLocks noGrp="1"/>
          </p:cNvSpPr>
          <p:nvPr>
            <p:ph type="body" sz="quarter" idx="17"/>
          </p:nvPr>
        </p:nvSpPr>
        <p:spPr>
          <a:xfrm>
            <a:off x="6803483" y="363366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AB41CC40-8BC9-AE2E-16F6-78BAB06C116F}"/>
              </a:ext>
            </a:extLst>
          </p:cNvPr>
          <p:cNvSpPr>
            <a:spLocks noGrp="1"/>
          </p:cNvSpPr>
          <p:nvPr>
            <p:ph type="body" sz="quarter" idx="22" hasCustomPrompt="1"/>
          </p:nvPr>
        </p:nvSpPr>
        <p:spPr>
          <a:xfrm>
            <a:off x="5723731" y="428919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6" name="Text Placeholder 2">
            <a:extLst>
              <a:ext uri="{FF2B5EF4-FFF2-40B4-BE49-F238E27FC236}">
                <a16:creationId xmlns:a16="http://schemas.microsoft.com/office/drawing/2014/main" id="{0823E073-A7AB-E504-F4B0-2F50B06AF254}"/>
              </a:ext>
            </a:extLst>
          </p:cNvPr>
          <p:cNvSpPr>
            <a:spLocks noGrp="1"/>
          </p:cNvSpPr>
          <p:nvPr>
            <p:ph type="body" idx="14" hasCustomPrompt="1"/>
          </p:nvPr>
        </p:nvSpPr>
        <p:spPr>
          <a:xfrm>
            <a:off x="1132494" y="3693652"/>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0B062D47-A566-F3EE-0166-49A05CB85151}"/>
              </a:ext>
            </a:extLst>
          </p:cNvPr>
          <p:cNvSpPr>
            <a:spLocks noGrp="1"/>
          </p:cNvSpPr>
          <p:nvPr>
            <p:ph type="body" sz="quarter" idx="24"/>
          </p:nvPr>
        </p:nvSpPr>
        <p:spPr>
          <a:xfrm>
            <a:off x="1132494" y="4591538"/>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47E5E086-4986-52F6-53FB-2CC51E3DF18B}"/>
              </a:ext>
            </a:extLst>
          </p:cNvPr>
          <p:cNvSpPr>
            <a:spLocks noGrp="1"/>
          </p:cNvSpPr>
          <p:nvPr>
            <p:ph type="body" sz="quarter" idx="23" hasCustomPrompt="1"/>
          </p:nvPr>
        </p:nvSpPr>
        <p:spPr>
          <a:xfrm>
            <a:off x="5723731" y="523433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51" name="Text Placeholder 2">
            <a:extLst>
              <a:ext uri="{FF2B5EF4-FFF2-40B4-BE49-F238E27FC236}">
                <a16:creationId xmlns:a16="http://schemas.microsoft.com/office/drawing/2014/main" id="{79148521-054A-FDD8-BB08-0FCA3A47DB19}"/>
              </a:ext>
            </a:extLst>
          </p:cNvPr>
          <p:cNvSpPr>
            <a:spLocks noGrp="1"/>
          </p:cNvSpPr>
          <p:nvPr>
            <p:ph type="body" idx="18" hasCustomPrompt="1"/>
          </p:nvPr>
        </p:nvSpPr>
        <p:spPr>
          <a:xfrm>
            <a:off x="6803482" y="465153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2" name="Text Placeholder 10">
            <a:extLst>
              <a:ext uri="{FF2B5EF4-FFF2-40B4-BE49-F238E27FC236}">
                <a16:creationId xmlns:a16="http://schemas.microsoft.com/office/drawing/2014/main" id="{081477D1-4074-4385-6007-BCDA998F1B10}"/>
              </a:ext>
            </a:extLst>
          </p:cNvPr>
          <p:cNvSpPr>
            <a:spLocks noGrp="1"/>
          </p:cNvSpPr>
          <p:nvPr>
            <p:ph type="body" sz="quarter" idx="19"/>
          </p:nvPr>
        </p:nvSpPr>
        <p:spPr>
          <a:xfrm>
            <a:off x="6803483" y="555314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3704670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B9A771-3360-4848-8058-9B276218ED3B}"/>
              </a:ext>
            </a:extLst>
          </p:cNvPr>
          <p:cNvSpPr>
            <a:spLocks noGrp="1"/>
          </p:cNvSpPr>
          <p:nvPr>
            <p:ph type="dt" sz="half" idx="10"/>
          </p:nvPr>
        </p:nvSpPr>
        <p:spPr/>
        <p:txBody>
          <a:bodyPr/>
          <a:lstStyle/>
          <a:p>
            <a:r>
              <a:rPr lang="en-US" altLang="zh-CN"/>
              <a:t>03/12/2025</a:t>
            </a:r>
          </a:p>
        </p:txBody>
      </p:sp>
      <p:sp>
        <p:nvSpPr>
          <p:cNvPr id="6" name="Footer Placeholder 5">
            <a:extLst>
              <a:ext uri="{FF2B5EF4-FFF2-40B4-BE49-F238E27FC236}">
                <a16:creationId xmlns:a16="http://schemas.microsoft.com/office/drawing/2014/main" id="{B7BC0542-750D-FC8A-65A4-8612385F71CA}"/>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997B329-1D46-AA3A-055D-010B0A72A1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394853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6">
            <a:extLst>
              <a:ext uri="{FF2B5EF4-FFF2-40B4-BE49-F238E27FC236}">
                <a16:creationId xmlns:a16="http://schemas.microsoft.com/office/drawing/2014/main" id="{D4FD12B5-C08B-43C2-5F7C-4A28BC1E9DB4}"/>
              </a:ext>
            </a:extLst>
          </p:cNvPr>
          <p:cNvSpPr>
            <a:spLocks noGrp="1"/>
          </p:cNvSpPr>
          <p:nvPr>
            <p:ph sz="quarter" idx="18"/>
          </p:nvPr>
        </p:nvSpPr>
        <p:spPr>
          <a:xfrm>
            <a:off x="4610100" y="831919"/>
            <a:ext cx="6672962" cy="5194161"/>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BB5203DB-DA17-33CF-A295-FF44A678EA4E}"/>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974E1595-A81A-1E52-AAE8-D2DBC7A027C2}"/>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2E19276-C47C-E9F4-D239-56927281C56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0EB1EA01-7484-3B83-FC1C-4E2EF8B34920}"/>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323DC105-DFF8-5F1B-F380-BF0A6726694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62DAC594-AD47-415E-86E0-31A1DD15E85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06EBC57-7C1A-9AEC-B52A-63C69BA6514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289757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9" name="Date Placeholder 18">
            <a:extLst>
              <a:ext uri="{FF2B5EF4-FFF2-40B4-BE49-F238E27FC236}">
                <a16:creationId xmlns:a16="http://schemas.microsoft.com/office/drawing/2014/main" id="{5E64A7F7-28BB-5654-376A-7A7D528A8875}"/>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20437C5B-B26C-24D8-A8DA-B6DB447F668E}"/>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FCE7284-F893-7EA9-F6A5-BF2268D7B273}"/>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6ED5BD17-2EF7-5E4E-DBF9-911CFE3CE0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2634C39-C549-08B5-2FE0-966AF95D6EE6}"/>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AEA0BD0-7286-BB32-CA93-F0152E676A3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82CA0F8-B7A8-D555-863E-E2FD09DF46B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42175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0400" y="1354136"/>
            <a:ext cx="6045200" cy="3116263"/>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1" name="Subtitle 2">
            <a:extLst>
              <a:ext uri="{FF2B5EF4-FFF2-40B4-BE49-F238E27FC236}">
                <a16:creationId xmlns:a16="http://schemas.microsoft.com/office/drawing/2014/main" id="{158EC3A8-5CCE-85FA-B884-EEEE2151CC47}"/>
              </a:ext>
            </a:extLst>
          </p:cNvPr>
          <p:cNvSpPr>
            <a:spLocks noGrp="1"/>
          </p:cNvSpPr>
          <p:nvPr>
            <p:ph type="subTitle" idx="1"/>
          </p:nvPr>
        </p:nvSpPr>
        <p:spPr>
          <a:xfrm>
            <a:off x="660399" y="4540249"/>
            <a:ext cx="6042025" cy="1363927"/>
          </a:xfrm>
        </p:spPr>
        <p:txBody>
          <a:bodyPr lIns="0" tIns="0" rIns="0" b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A1D62EC8-93A3-40EF-101F-50FBD2D5AD32}"/>
              </a:ext>
            </a:extLst>
          </p:cNvPr>
          <p:cNvSpPr>
            <a:spLocks noGrp="1"/>
          </p:cNvSpPr>
          <p:nvPr>
            <p:ph type="body" sz="quarter" idx="26" hasCustomPrompt="1"/>
          </p:nvPr>
        </p:nvSpPr>
        <p:spPr>
          <a:xfrm>
            <a:off x="660400"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5" name="Picture Placeholder 6" descr="A desk with a calculator, documents, a smartphone, and a pen holder.">
            <a:extLst>
              <a:ext uri="{FF2B5EF4-FFF2-40B4-BE49-F238E27FC236}">
                <a16:creationId xmlns:a16="http://schemas.microsoft.com/office/drawing/2014/main" id="{A4C2926A-B086-77E7-6749-96E15205D1BD}"/>
              </a:ext>
            </a:extLst>
          </p:cNvPr>
          <p:cNvSpPr>
            <a:spLocks noGrp="1"/>
          </p:cNvSpPr>
          <p:nvPr>
            <p:ph type="pic" sz="quarter" idx="27"/>
          </p:nvPr>
        </p:nvSpPr>
        <p:spPr>
          <a:xfrm>
            <a:off x="6800956" y="1509621"/>
            <a:ext cx="4535049" cy="4535049"/>
          </a:xfrm>
          <a:prstGeom prst="rect">
            <a:avLst/>
          </a:prstGeom>
          <a:noFill/>
        </p:spPr>
        <p:txBody>
          <a:bodyPr wrap="square">
            <a:noAutofit/>
          </a:bodyPr>
          <a:lstStyle/>
          <a:p>
            <a:endParaRPr lang="en-US"/>
          </a:p>
        </p:txBody>
      </p:sp>
      <p:sp>
        <p:nvSpPr>
          <p:cNvPr id="7" name="Date Placeholder 6">
            <a:extLst>
              <a:ext uri="{FF2B5EF4-FFF2-40B4-BE49-F238E27FC236}">
                <a16:creationId xmlns:a16="http://schemas.microsoft.com/office/drawing/2014/main" id="{5F20C734-CA33-6E49-8DC7-58412A53CE97}"/>
              </a:ext>
            </a:extLst>
          </p:cNvPr>
          <p:cNvSpPr>
            <a:spLocks noGrp="1"/>
          </p:cNvSpPr>
          <p:nvPr>
            <p:ph type="dt" sz="half" idx="23"/>
          </p:nvPr>
        </p:nvSpPr>
        <p:spPr/>
        <p:txBody>
          <a:bodyPr/>
          <a:lstStyle/>
          <a:p>
            <a:r>
              <a:rPr lang="en-US" altLang="zh-CN"/>
              <a:t>03/12/2025</a:t>
            </a:r>
          </a:p>
        </p:txBody>
      </p:sp>
      <p:sp>
        <p:nvSpPr>
          <p:cNvPr id="8" name="Footer Placeholder 7">
            <a:extLst>
              <a:ext uri="{FF2B5EF4-FFF2-40B4-BE49-F238E27FC236}">
                <a16:creationId xmlns:a16="http://schemas.microsoft.com/office/drawing/2014/main" id="{8ABAF6CF-C42D-7D83-ED28-050993A06F5A}"/>
              </a:ext>
            </a:extLst>
          </p:cNvPr>
          <p:cNvSpPr>
            <a:spLocks noGrp="1"/>
          </p:cNvSpPr>
          <p:nvPr>
            <p:ph type="ftr" sz="quarter" idx="2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5573787-AD5F-AE86-8867-8BABB73AD9C7}"/>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3" name="Freeform 3">
            <a:extLst>
              <a:ext uri="{FF2B5EF4-FFF2-40B4-BE49-F238E27FC236}">
                <a16:creationId xmlns:a16="http://schemas.microsoft.com/office/drawing/2014/main" id="{70E59924-35CD-287B-17A2-484E741FBB30}"/>
              </a:ext>
              <a:ext uri="{C183D7F6-B498-43B3-948B-1728B52AA6E4}">
                <adec:decorative xmlns:adec="http://schemas.microsoft.com/office/drawing/2017/decorative" val="1"/>
              </a:ext>
            </a:extLst>
          </p:cNvPr>
          <p:cNvSpPr/>
          <p:nvPr userDrawn="1"/>
        </p:nvSpPr>
        <p:spPr>
          <a:xfrm rot="10800000" flipH="1">
            <a:off x="1176229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4" name="Freeform: Shape 3">
            <a:extLst>
              <a:ext uri="{FF2B5EF4-FFF2-40B4-BE49-F238E27FC236}">
                <a16:creationId xmlns:a16="http://schemas.microsoft.com/office/drawing/2014/main" id="{21CB918F-9B11-F269-BA0F-2847E01A7F70}"/>
              </a:ext>
              <a:ext uri="{C183D7F6-B498-43B3-948B-1728B52AA6E4}">
                <adec:decorative xmlns:adec="http://schemas.microsoft.com/office/drawing/2017/decorative" val="1"/>
              </a:ext>
            </a:extLst>
          </p:cNvPr>
          <p:cNvSpPr/>
          <p:nvPr userDrawn="1"/>
        </p:nvSpPr>
        <p:spPr>
          <a:xfrm>
            <a:off x="7847140"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9406421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BD1D85E0-4E77-E90F-B8F2-FDEFE8283751}"/>
              </a:ext>
            </a:extLst>
          </p:cNvPr>
          <p:cNvSpPr>
            <a:spLocks noGrp="1"/>
          </p:cNvSpPr>
          <p:nvPr>
            <p:ph sz="quarter" idx="18"/>
          </p:nvPr>
        </p:nvSpPr>
        <p:spPr>
          <a:xfrm>
            <a:off x="847175" y="2847974"/>
            <a:ext cx="10435887" cy="328136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9557D1C-CDC2-0E5D-67EA-B14368C82AC1}"/>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C60D4B17-6359-315B-E9E9-E55BB02E1566}"/>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71013EED-67B4-03D8-79CD-3FC93A0C4C15}"/>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D98746BD-760E-A84C-738A-E2024BE7BAD2}"/>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solidFill>
        </p:spPr>
        <p:txBody>
          <a:bodyPr/>
          <a:lstStyle/>
          <a:p>
            <a:endParaRPr lang="zh-CN" altLang="en-US" sz="800"/>
          </a:p>
        </p:txBody>
      </p:sp>
      <p:sp>
        <p:nvSpPr>
          <p:cNvPr id="6" name="Freeform 16">
            <a:extLst>
              <a:ext uri="{FF2B5EF4-FFF2-40B4-BE49-F238E27FC236}">
                <a16:creationId xmlns:a16="http://schemas.microsoft.com/office/drawing/2014/main" id="{7A92588C-728C-AC98-0CBB-CDC6D095802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lumMod val="95000"/>
            </a:schemeClr>
          </a:solidFill>
        </p:spPr>
        <p:txBody>
          <a:bodyPr/>
          <a:lstStyle/>
          <a:p>
            <a:endParaRPr lang="zh-CN" altLang="en-US" sz="800"/>
          </a:p>
        </p:txBody>
      </p:sp>
    </p:spTree>
    <p:extLst>
      <p:ext uri="{BB962C8B-B14F-4D97-AF65-F5344CB8AC3E}">
        <p14:creationId xmlns:p14="http://schemas.microsoft.com/office/powerpoint/2010/main" val="231952546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319336D0-54B4-2AA8-29AE-C4D3A2D19714}"/>
              </a:ext>
            </a:extLst>
          </p:cNvPr>
          <p:cNvSpPr>
            <a:spLocks noGrp="1"/>
          </p:cNvSpPr>
          <p:nvPr>
            <p:ph sz="quarter" idx="18"/>
          </p:nvPr>
        </p:nvSpPr>
        <p:spPr>
          <a:xfrm>
            <a:off x="7625462" y="1028700"/>
            <a:ext cx="3657600" cy="24003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4DCB7DA-9AEE-6FA1-087D-DA71265B9DC9}"/>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8127E333-BC16-126E-3672-5F9DE9B4CF09}"/>
              </a:ext>
            </a:extLst>
          </p:cNvPr>
          <p:cNvSpPr>
            <a:spLocks noGrp="1"/>
          </p:cNvSpPr>
          <p:nvPr>
            <p:ph type="ftr" sz="quarter" idx="16"/>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142A9DAD-A20E-2993-8C88-487838E87FA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08EE525-BA35-6816-DAD0-0CA759D8BCC6}"/>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lumMod val="95000"/>
            </a:schemeClr>
          </a:solidFill>
        </p:spPr>
        <p:txBody>
          <a:bodyPr/>
          <a:lstStyle/>
          <a:p>
            <a:endParaRPr lang="zh-CN" altLang="en-US" sz="800"/>
          </a:p>
        </p:txBody>
      </p:sp>
      <p:sp>
        <p:nvSpPr>
          <p:cNvPr id="6" name="Freeform 16">
            <a:extLst>
              <a:ext uri="{FF2B5EF4-FFF2-40B4-BE49-F238E27FC236}">
                <a16:creationId xmlns:a16="http://schemas.microsoft.com/office/drawing/2014/main" id="{30CC9933-AFEE-4AFD-2132-FF5A8D51544E}"/>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solidFill>
        </p:spPr>
        <p:txBody>
          <a:bodyPr/>
          <a:lstStyle/>
          <a:p>
            <a:endParaRPr lang="zh-CN" altLang="en-US" sz="800"/>
          </a:p>
        </p:txBody>
      </p:sp>
    </p:spTree>
    <p:extLst>
      <p:ext uri="{BB962C8B-B14F-4D97-AF65-F5344CB8AC3E}">
        <p14:creationId xmlns:p14="http://schemas.microsoft.com/office/powerpoint/2010/main" val="146289366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7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412-3738-E9A2-F4DD-CDD60FBC7FAD}"/>
              </a:ext>
            </a:extLst>
          </p:cNvPr>
          <p:cNvSpPr>
            <a:spLocks noGrp="1"/>
          </p:cNvSpPr>
          <p:nvPr>
            <p:ph type="dt" sz="half" idx="23"/>
          </p:nvPr>
        </p:nvSpPr>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D60B346E-048F-3002-6F84-0D7265B6FCE8}"/>
              </a:ext>
            </a:extLst>
          </p:cNvPr>
          <p:cNvSpPr>
            <a:spLocks noGrp="1"/>
          </p:cNvSpPr>
          <p:nvPr>
            <p:ph type="ftr" sz="quarter" idx="24"/>
          </p:nvPr>
        </p:nvSpPr>
        <p:spPr/>
        <p:txBody>
          <a:bodyPr/>
          <a:lstStyle>
            <a:lvl1pPr>
              <a:defRPr>
                <a:solidFill>
                  <a:schemeClr val="bg1"/>
                </a:solidFill>
              </a:defRPr>
            </a:lvl1pPr>
          </a:lstStyle>
          <a:p>
            <a:r>
              <a:rPr lang="en-US" altLang="zh-CN"/>
              <a:t>Sample Footer Text</a:t>
            </a:r>
          </a:p>
        </p:txBody>
      </p:sp>
      <p:sp>
        <p:nvSpPr>
          <p:cNvPr id="9" name="Slide Number Placeholder 8">
            <a:extLst>
              <a:ext uri="{FF2B5EF4-FFF2-40B4-BE49-F238E27FC236}">
                <a16:creationId xmlns:a16="http://schemas.microsoft.com/office/drawing/2014/main" id="{1B6566DC-DD77-AECA-A19F-397663A3DADC}"/>
              </a:ext>
            </a:extLst>
          </p:cNvPr>
          <p:cNvSpPr>
            <a:spLocks noGrp="1"/>
          </p:cNvSpPr>
          <p:nvPr>
            <p:ph type="sldNum" sz="half" idx="25"/>
          </p:nvPr>
        </p:nvSpPr>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3" name="Title 1">
            <a:extLst>
              <a:ext uri="{FF2B5EF4-FFF2-40B4-BE49-F238E27FC236}">
                <a16:creationId xmlns:a16="http://schemas.microsoft.com/office/drawing/2014/main" id="{F8674A01-4078-B7D5-B0F6-A66942F0BB1E}"/>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bg1"/>
                </a:solidFill>
              </a:defRPr>
            </a:lvl1pPr>
          </a:lstStyle>
          <a:p>
            <a:r>
              <a:rPr lang="en-US"/>
              <a:t>Click to edit Master title style</a:t>
            </a:r>
          </a:p>
        </p:txBody>
      </p:sp>
      <p:sp>
        <p:nvSpPr>
          <p:cNvPr id="6" name="Freeform 3">
            <a:extLst>
              <a:ext uri="{FF2B5EF4-FFF2-40B4-BE49-F238E27FC236}">
                <a16:creationId xmlns:a16="http://schemas.microsoft.com/office/drawing/2014/main" id="{07B67F74-84C3-4C87-39A2-F4160715DC28}"/>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bg1">
              <a:lumMod val="95000"/>
            </a:schemeClr>
          </a:solidFill>
        </p:spPr>
        <p:txBody>
          <a:bodyPr/>
          <a:lstStyle/>
          <a:p>
            <a:endParaRPr lang="zh-CN" altLang="en-US" sz="800"/>
          </a:p>
        </p:txBody>
      </p:sp>
      <p:sp>
        <p:nvSpPr>
          <p:cNvPr id="10" name="Freeform 16">
            <a:extLst>
              <a:ext uri="{FF2B5EF4-FFF2-40B4-BE49-F238E27FC236}">
                <a16:creationId xmlns:a16="http://schemas.microsoft.com/office/drawing/2014/main" id="{C8F16829-F829-2546-91E9-CE7CD44D7C61}"/>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solidFill>
                <a:schemeClr val="bg1"/>
              </a:solidFill>
            </a:endParaRPr>
          </a:p>
        </p:txBody>
      </p:sp>
    </p:spTree>
    <p:extLst>
      <p:ext uri="{BB962C8B-B14F-4D97-AF65-F5344CB8AC3E}">
        <p14:creationId xmlns:p14="http://schemas.microsoft.com/office/powerpoint/2010/main" val="319304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hoto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5735344" y="469430"/>
            <a:ext cx="6032576"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2" name="Subtitle 2">
            <a:extLst>
              <a:ext uri="{FF2B5EF4-FFF2-40B4-BE49-F238E27FC236}">
                <a16:creationId xmlns:a16="http://schemas.microsoft.com/office/drawing/2014/main" id="{443790D7-8F49-6362-2C15-0D2A183960B1}"/>
              </a:ext>
            </a:extLst>
          </p:cNvPr>
          <p:cNvSpPr>
            <a:spLocks noGrp="1"/>
          </p:cNvSpPr>
          <p:nvPr>
            <p:ph type="subTitle" idx="1"/>
          </p:nvPr>
        </p:nvSpPr>
        <p:spPr>
          <a:xfrm>
            <a:off x="5735344" y="4923140"/>
            <a:ext cx="6045200" cy="904668"/>
          </a:xfrm>
        </p:spPr>
        <p:txBody>
          <a:bodyPr lIns="0" tIns="0" rIns="0" bIns="0">
            <a:norm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5" name="Picture Placeholder 14" descr="A desk with a calculator, documents, a smartphone, and a pen holder.">
            <a:extLst>
              <a:ext uri="{FF2B5EF4-FFF2-40B4-BE49-F238E27FC236}">
                <a16:creationId xmlns:a16="http://schemas.microsoft.com/office/drawing/2014/main" id="{A6C00183-3017-A379-A605-4279744E29C7}"/>
              </a:ext>
            </a:extLst>
          </p:cNvPr>
          <p:cNvSpPr>
            <a:spLocks noGrp="1"/>
          </p:cNvSpPr>
          <p:nvPr>
            <p:ph type="pic" sz="quarter" idx="21"/>
          </p:nvPr>
        </p:nvSpPr>
        <p:spPr>
          <a:xfrm>
            <a:off x="852020" y="872259"/>
            <a:ext cx="4496227" cy="4955549"/>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418DA9E6-714B-8B49-FC71-2A3686BA51EC}"/>
              </a:ext>
              <a:ext uri="{C183D7F6-B498-43B3-948B-1728B52AA6E4}">
                <adec:decorative xmlns:adec="http://schemas.microsoft.com/office/drawing/2017/decorative" val="1"/>
              </a:ext>
            </a:extLst>
          </p:cNvPr>
          <p:cNvSpPr/>
          <p:nvPr userDrawn="1"/>
        </p:nvSpPr>
        <p:spPr>
          <a:xfrm rot="10800000" flipV="1">
            <a:off x="0"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Shape 4">
            <a:extLst>
              <a:ext uri="{FF2B5EF4-FFF2-40B4-BE49-F238E27FC236}">
                <a16:creationId xmlns:a16="http://schemas.microsoft.com/office/drawing/2014/main" id="{B4DACD4B-FDF2-BE97-FE71-B6B203433707}"/>
              </a:ext>
              <a:ext uri="{C183D7F6-B498-43B3-948B-1728B52AA6E4}">
                <adec:decorative xmlns:adec="http://schemas.microsoft.com/office/drawing/2017/decorative" val="1"/>
              </a:ext>
            </a:extLst>
          </p:cNvPr>
          <p:cNvSpPr/>
          <p:nvPr userDrawn="1"/>
        </p:nvSpPr>
        <p:spPr>
          <a:xfrm flipH="1" flipV="1">
            <a:off x="429709"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3898256"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0600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hoto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656600" y="478859"/>
            <a:ext cx="5780382"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8" name="Subtitle 2">
            <a:extLst>
              <a:ext uri="{FF2B5EF4-FFF2-40B4-BE49-F238E27FC236}">
                <a16:creationId xmlns:a16="http://schemas.microsoft.com/office/drawing/2014/main" id="{AA4A035C-5A23-A717-776A-3A8312AAEFF3}"/>
              </a:ext>
            </a:extLst>
          </p:cNvPr>
          <p:cNvSpPr>
            <a:spLocks noGrp="1"/>
          </p:cNvSpPr>
          <p:nvPr>
            <p:ph type="subTitle" idx="1"/>
          </p:nvPr>
        </p:nvSpPr>
        <p:spPr>
          <a:xfrm>
            <a:off x="660400" y="4940300"/>
            <a:ext cx="5776582"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4" descr="A desk with a calculator, documents, a smartphone, and a pen holder.">
            <a:extLst>
              <a:ext uri="{FF2B5EF4-FFF2-40B4-BE49-F238E27FC236}">
                <a16:creationId xmlns:a16="http://schemas.microsoft.com/office/drawing/2014/main" id="{7941C6F0-1082-A975-460C-150A11F578AF}"/>
              </a:ext>
            </a:extLst>
          </p:cNvPr>
          <p:cNvSpPr>
            <a:spLocks noGrp="1"/>
          </p:cNvSpPr>
          <p:nvPr>
            <p:ph type="pic" sz="quarter" idx="22"/>
          </p:nvPr>
        </p:nvSpPr>
        <p:spPr>
          <a:xfrm flipH="1">
            <a:off x="6632810" y="858935"/>
            <a:ext cx="4737811" cy="4968533"/>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C4FBD0B6-3F8E-9BE9-5706-64F2B4624886}"/>
              </a:ext>
              <a:ext uri="{C183D7F6-B498-43B3-948B-1728B52AA6E4}">
                <adec:decorative xmlns:adec="http://schemas.microsoft.com/office/drawing/2017/decorative" val="1"/>
              </a:ext>
            </a:extLst>
          </p:cNvPr>
          <p:cNvSpPr/>
          <p:nvPr userDrawn="1"/>
        </p:nvSpPr>
        <p:spPr>
          <a:xfrm rot="10800000" flipH="1" flipV="1">
            <a:off x="11762291"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Shape 6">
            <a:extLst>
              <a:ext uri="{FF2B5EF4-FFF2-40B4-BE49-F238E27FC236}">
                <a16:creationId xmlns:a16="http://schemas.microsoft.com/office/drawing/2014/main" id="{2AF9602F-7F10-CD5B-8E33-183ECE8F5E1E}"/>
              </a:ext>
              <a:ext uri="{C183D7F6-B498-43B3-948B-1728B52AA6E4}">
                <adec:decorative xmlns:adec="http://schemas.microsoft.com/office/drawing/2017/decorative" val="1"/>
              </a:ext>
            </a:extLst>
          </p:cNvPr>
          <p:cNvSpPr/>
          <p:nvPr userDrawn="1"/>
        </p:nvSpPr>
        <p:spPr>
          <a:xfrm flipV="1">
            <a:off x="7847140"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1" name="Freeform 16">
            <a:extLst>
              <a:ext uri="{FF2B5EF4-FFF2-40B4-BE49-F238E27FC236}">
                <a16:creationId xmlns:a16="http://schemas.microsoft.com/office/drawing/2014/main" id="{19D0C73D-F93A-5A6B-5C89-EC8FC5CA91CB}"/>
              </a:ext>
              <a:ext uri="{C183D7F6-B498-43B3-948B-1728B52AA6E4}">
                <adec:decorative xmlns:adec="http://schemas.microsoft.com/office/drawing/2017/decorative" val="1"/>
              </a:ext>
            </a:extLst>
          </p:cNvPr>
          <p:cNvSpPr/>
          <p:nvPr userDrawn="1"/>
        </p:nvSpPr>
        <p:spPr>
          <a:xfrm flipH="1">
            <a:off x="7852769"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4042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3686476" y="2077397"/>
            <a:ext cx="7168298" cy="2031369"/>
          </a:xfrm>
          <a:prstGeom prst="rect">
            <a:avLst/>
          </a:prstGeom>
        </p:spPr>
        <p:txBody>
          <a:bodyPr lIns="0" tIns="0" rIns="0" bIns="0">
            <a:noAutofit/>
          </a:bodyPr>
          <a:lstStyle>
            <a:lvl1pPr algn="l">
              <a:defRPr sz="5200">
                <a:solidFill>
                  <a:schemeClr val="accent1">
                    <a:lumMod val="75000"/>
                  </a:schemeClr>
                </a:solidFill>
              </a:defRPr>
            </a:lvl1pPr>
          </a:lstStyle>
          <a:p>
            <a:r>
              <a:rPr lang="en-US"/>
              <a:t>Click to edit Master title style</a:t>
            </a:r>
            <a:endParaRPr lang="en-CN"/>
          </a:p>
        </p:txBody>
      </p:sp>
      <p:sp>
        <p:nvSpPr>
          <p:cNvPr id="5" name="Subtitle 2">
            <a:extLst>
              <a:ext uri="{FF2B5EF4-FFF2-40B4-BE49-F238E27FC236}">
                <a16:creationId xmlns:a16="http://schemas.microsoft.com/office/drawing/2014/main" id="{49D347E0-792A-5E80-87D0-12F035F27048}"/>
              </a:ext>
            </a:extLst>
          </p:cNvPr>
          <p:cNvSpPr>
            <a:spLocks noGrp="1"/>
          </p:cNvSpPr>
          <p:nvPr>
            <p:ph type="subTitle" idx="1"/>
          </p:nvPr>
        </p:nvSpPr>
        <p:spPr>
          <a:xfrm>
            <a:off x="3686474" y="4237195"/>
            <a:ext cx="7168299"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lvl1pPr>
              <a:defRPr>
                <a:solidFill>
                  <a:schemeClr val="bg1"/>
                </a:solidFill>
              </a:defRPr>
            </a:lvl1p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13BD3B82-4EEE-63B8-0322-AD8AD67EEAD7}"/>
              </a:ext>
              <a:ext uri="{C183D7F6-B498-43B3-948B-1728B52AA6E4}">
                <adec:decorative xmlns:adec="http://schemas.microsoft.com/office/drawing/2017/decorative" val="1"/>
              </a:ext>
            </a:extLst>
          </p:cNvPr>
          <p:cNvSpPr/>
          <p:nvPr userDrawn="1"/>
        </p:nvSpPr>
        <p:spPr>
          <a:xfrm>
            <a:off x="-1" y="0"/>
            <a:ext cx="2310063" cy="6858000"/>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6BC6B37B-E720-B522-1D01-8ED48EF9CE91}"/>
              </a:ext>
              <a:ext uri="{C183D7F6-B498-43B3-948B-1728B52AA6E4}">
                <adec:decorative xmlns:adec="http://schemas.microsoft.com/office/drawing/2017/decorative" val="1"/>
              </a:ext>
            </a:extLst>
          </p:cNvPr>
          <p:cNvSpPr/>
          <p:nvPr userDrawn="1"/>
        </p:nvSpPr>
        <p:spPr>
          <a:xfrm>
            <a:off x="420196" y="42643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0" y="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16">
            <a:extLst>
              <a:ext uri="{FF2B5EF4-FFF2-40B4-BE49-F238E27FC236}">
                <a16:creationId xmlns:a16="http://schemas.microsoft.com/office/drawing/2014/main" id="{F1805FA6-8298-F291-CE24-576994C4B3E4}"/>
              </a:ext>
              <a:ext uri="{C183D7F6-B498-43B3-948B-1728B52AA6E4}">
                <adec:decorative xmlns:adec="http://schemas.microsoft.com/office/drawing/2017/decorative" val="1"/>
              </a:ext>
            </a:extLst>
          </p:cNvPr>
          <p:cNvSpPr/>
          <p:nvPr userDrawn="1"/>
        </p:nvSpPr>
        <p:spPr>
          <a:xfrm>
            <a:off x="2310062"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5" name="Freeform 16">
            <a:extLst>
              <a:ext uri="{FF2B5EF4-FFF2-40B4-BE49-F238E27FC236}">
                <a16:creationId xmlns:a16="http://schemas.microsoft.com/office/drawing/2014/main" id="{26625098-E177-27B9-FFD9-614B8B574FDC}"/>
              </a:ext>
              <a:ext uri="{C183D7F6-B498-43B3-948B-1728B52AA6E4}">
                <adec:decorative xmlns:adec="http://schemas.microsoft.com/office/drawing/2017/decorative" val="1"/>
              </a:ext>
            </a:extLst>
          </p:cNvPr>
          <p:cNvSpPr/>
          <p:nvPr userDrawn="1"/>
        </p:nvSpPr>
        <p:spPr>
          <a:xfrm>
            <a:off x="1889866"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Tree>
    <p:extLst>
      <p:ext uri="{BB962C8B-B14F-4D97-AF65-F5344CB8AC3E}">
        <p14:creationId xmlns:p14="http://schemas.microsoft.com/office/powerpoint/2010/main" val="4546614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204"/>
              <a:t>Click to edit Master text styles</a:t>
            </a:r>
            <a:endParaRPr lang="en-US"/>
          </a:p>
          <a:p>
            <a:pPr lvl="1"/>
            <a:r>
              <a:rPr lang="en-US" sz="1204"/>
              <a:t>Second level</a:t>
            </a:r>
          </a:p>
          <a:p>
            <a:pPr lvl="2"/>
            <a:r>
              <a:rPr lang="en-US" sz="1204"/>
              <a:t>Third level</a:t>
            </a:r>
          </a:p>
          <a:p>
            <a:pPr lvl="3"/>
            <a:r>
              <a:rPr lang="en-US" sz="1204"/>
              <a:t>Fourth level</a:t>
            </a:r>
          </a:p>
          <a:p>
            <a:pPr lvl="4"/>
            <a:r>
              <a:rPr lang="en-US" sz="1204"/>
              <a:t>Fifth level</a:t>
            </a:r>
          </a:p>
        </p:txBody>
      </p:sp>
      <p:sp>
        <p:nvSpPr>
          <p:cNvPr id="7" name="Slide Number Placeholder 6"/>
          <p:cNvSpPr>
            <a:spLocks noGrp="1"/>
          </p:cNvSpPr>
          <p:nvPr>
            <p:ph type="sldNum" sz="half" hasCustomPrompt="1"/>
          </p:nvPr>
        </p:nvSpPr>
        <p:spPr>
          <a:xfrm>
            <a:off x="7858125" y="6400800"/>
            <a:ext cx="3657600" cy="266700"/>
          </a:xfrm>
        </p:spPr>
        <p:txBody>
          <a:bodyPr/>
          <a:lstStyle>
            <a:lvl1pPr algn="r">
              <a:defRPr sz="1200">
                <a:solidFill>
                  <a:schemeClr val="tx1"/>
                </a:solidFill>
              </a:defRPr>
            </a:lvl1pPr>
          </a:lstStyle>
          <a:p>
            <a:fld id="{53642C38-124F-4CC4-99D8-72838B5B5271}" type="slidenum">
              <a:rPr lang="en-US" altLang="zh-CN" smtClean="0"/>
              <a:pPr/>
              <a:t>‹#›</a:t>
            </a:fld>
            <a:endParaRPr lang="en-US" altLang="zh-CN"/>
          </a:p>
        </p:txBody>
      </p:sp>
      <p:sp>
        <p:nvSpPr>
          <p:cNvPr id="8" name="Date Placeholder 7"/>
          <p:cNvSpPr>
            <a:spLocks noGrp="1"/>
          </p:cNvSpPr>
          <p:nvPr>
            <p:ph type="dt" sz="half" hasCustomPrompt="1"/>
          </p:nvPr>
        </p:nvSpPr>
        <p:spPr>
          <a:xfrm>
            <a:off x="657225" y="6400800"/>
            <a:ext cx="2743200" cy="266700"/>
          </a:xfrm>
        </p:spPr>
        <p:txBody>
          <a:bodyPr/>
          <a:lstStyle>
            <a:lvl1pPr algn="l">
              <a:defRPr sz="1200">
                <a:solidFill>
                  <a:schemeClr val="tx1"/>
                </a:solidFill>
              </a:defRPr>
            </a:lvl1pPr>
          </a:lstStyle>
          <a:p>
            <a:r>
              <a:rPr lang="en-US" altLang="zh-CN"/>
              <a:t>01/23/2025</a:t>
            </a:r>
          </a:p>
        </p:txBody>
      </p:sp>
      <p:sp>
        <p:nvSpPr>
          <p:cNvPr id="9" name="Footer Placeholder 8"/>
          <p:cNvSpPr>
            <a:spLocks noGrp="1"/>
          </p:cNvSpPr>
          <p:nvPr>
            <p:ph type="ftr" sz="quarter" hasCustomPrompt="1"/>
          </p:nvPr>
        </p:nvSpPr>
        <p:spPr>
          <a:xfrm>
            <a:off x="3800475" y="6400800"/>
            <a:ext cx="3657600" cy="266700"/>
          </a:xfrm>
        </p:spPr>
        <p:txBody>
          <a:bodyPr/>
          <a:lstStyle>
            <a:lvl1pPr algn="ctr">
              <a:defRPr sz="1200">
                <a:solidFill>
                  <a:schemeClr val="tx1"/>
                </a:solidFill>
              </a:defRPr>
            </a:lvl1pPr>
          </a:lstStyle>
          <a:p>
            <a:r>
              <a:rPr lang="en-US" altLang="zh-CN"/>
              <a:t>Sample Footer Text</a:t>
            </a:r>
          </a:p>
        </p:txBody>
      </p:sp>
      <p:sp>
        <p:nvSpPr>
          <p:cNvPr id="4" name="Title Placeholder 3">
            <a:extLst>
              <a:ext uri="{FF2B5EF4-FFF2-40B4-BE49-F238E27FC236}">
                <a16:creationId xmlns:a16="http://schemas.microsoft.com/office/drawing/2014/main" id="{F8950C38-3E77-AE3C-1D49-D1FC85320BBA}"/>
              </a:ext>
            </a:extLst>
          </p:cNvPr>
          <p:cNvSpPr>
            <a:spLocks noGrp="1"/>
          </p:cNvSpPr>
          <p:nvPr>
            <p:ph type="title"/>
          </p:nvPr>
        </p:nvSpPr>
        <p:spPr>
          <a:xfrm>
            <a:off x="657225" y="200819"/>
            <a:ext cx="10858500" cy="827882"/>
          </a:xfrm>
          <a:prstGeom prst="rect">
            <a:avLst/>
          </a:prstGeom>
        </p:spPr>
        <p:txBody>
          <a:bodyPr vert="horz" lIns="91440" tIns="45720" rIns="91440" bIns="45720" rtlCol="0" anchor="b">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20" r:id="rId2"/>
    <p:sldLayoutId id="2147483707" r:id="rId3"/>
    <p:sldLayoutId id="2147483712" r:id="rId4"/>
    <p:sldLayoutId id="2147483721" r:id="rId5"/>
    <p:sldLayoutId id="2147483714" r:id="rId6"/>
    <p:sldLayoutId id="2147483722" r:id="rId7"/>
    <p:sldLayoutId id="2147483723" r:id="rId8"/>
    <p:sldLayoutId id="2147483719" r:id="rId9"/>
    <p:sldLayoutId id="2147483731" r:id="rId10"/>
    <p:sldLayoutId id="2147483732"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716" r:id="rId40"/>
    <p:sldLayoutId id="2147483717" r:id="rId41"/>
    <p:sldLayoutId id="2147483693" r:id="rId42"/>
    <p:sldLayoutId id="2147483694" r:id="rId43"/>
    <p:sldLayoutId id="2147483695" r:id="rId44"/>
    <p:sldLayoutId id="2147483696" r:id="rId45"/>
    <p:sldLayoutId id="2147483697" r:id="rId46"/>
    <p:sldLayoutId id="2147483698" r:id="rId47"/>
    <p:sldLayoutId id="2147483699" r:id="rId48"/>
    <p:sldLayoutId id="2147483730" r:id="rId49"/>
    <p:sldLayoutId id="2147483725" r:id="rId50"/>
    <p:sldLayoutId id="2147483733" r:id="rId51"/>
    <p:sldLayoutId id="2147483726" r:id="rId52"/>
    <p:sldLayoutId id="2147483727" r:id="rId53"/>
    <p:sldLayoutId id="2147483724" r:id="rId54"/>
    <p:sldLayoutId id="2147483728" r:id="rId55"/>
    <p:sldLayoutId id="2147483729" r:id="rId56"/>
    <p:sldLayoutId id="2147483700" r:id="rId57"/>
    <p:sldLayoutId id="2147483701" r:id="rId58"/>
    <p:sldLayoutId id="2147483702" r:id="rId59"/>
    <p:sldLayoutId id="2147483703" r:id="rId60"/>
    <p:sldLayoutId id="2147483704" r:id="rId61"/>
    <p:sldLayoutId id="2147483661" r:id="rId62"/>
  </p:sldLayoutIdLst>
  <p:hf sldNum="0" hdr="0" ftr="0" dt="0"/>
  <p:txStyles>
    <p:titleStyle>
      <a:lvl1pPr algn="l" defTabSz="914400" rtl="0" eaLnBrk="1" latinLnBrk="0" hangingPunct="1">
        <a:lnSpc>
          <a:spcPct val="10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0.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4BFD-6D30-5A70-844F-CA99578E9A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4A26CA1-4A23-56D2-B3FF-35C820A204E3}"/>
              </a:ext>
            </a:extLst>
          </p:cNvPr>
          <p:cNvSpPr>
            <a:spLocks noGrp="1"/>
          </p:cNvSpPr>
          <p:nvPr>
            <p:ph type="ctrTitle"/>
          </p:nvPr>
        </p:nvSpPr>
        <p:spPr>
          <a:xfrm>
            <a:off x="521208" y="548642"/>
            <a:ext cx="7478991" cy="3635797"/>
          </a:xfrm>
        </p:spPr>
        <p:txBody>
          <a:bodyPr lIns="0" tIns="0" rIns="0" bIns="0"/>
          <a:lstStyle/>
          <a:p>
            <a:r>
              <a:rPr lang="en-US" altLang="zh-CN"/>
              <a:t>Budget Planning</a:t>
            </a:r>
            <a:endParaRPr lang="en-US"/>
          </a:p>
        </p:txBody>
      </p:sp>
      <p:sp>
        <p:nvSpPr>
          <p:cNvPr id="6" name="Subtitle 5">
            <a:extLst>
              <a:ext uri="{FF2B5EF4-FFF2-40B4-BE49-F238E27FC236}">
                <a16:creationId xmlns:a16="http://schemas.microsoft.com/office/drawing/2014/main" id="{2040DE07-30E8-D610-CCC9-3F08AA9499A0}"/>
              </a:ext>
            </a:extLst>
          </p:cNvPr>
          <p:cNvSpPr>
            <a:spLocks noGrp="1"/>
          </p:cNvSpPr>
          <p:nvPr>
            <p:ph type="subTitle" idx="1"/>
          </p:nvPr>
        </p:nvSpPr>
        <p:spPr>
          <a:xfrm>
            <a:off x="521208" y="4301914"/>
            <a:ext cx="7478990" cy="1209886"/>
          </a:xfrm>
        </p:spPr>
        <p:txBody>
          <a:bodyPr lIns="0" tIns="0" rIns="0" bIns="0">
            <a:normAutofit/>
          </a:bodyPr>
          <a:lstStyle/>
          <a:p>
            <a:endParaRPr lang="zh-CN" altLang="en-US" dirty="0"/>
          </a:p>
        </p:txBody>
      </p:sp>
      <p:sp>
        <p:nvSpPr>
          <p:cNvPr id="9" name="Text Placeholder 8">
            <a:extLst>
              <a:ext uri="{FF2B5EF4-FFF2-40B4-BE49-F238E27FC236}">
                <a16:creationId xmlns:a16="http://schemas.microsoft.com/office/drawing/2014/main" id="{74181229-4C1C-2B60-7B6E-BA3D182788A0}"/>
              </a:ext>
            </a:extLst>
          </p:cNvPr>
          <p:cNvSpPr>
            <a:spLocks noGrp="1"/>
          </p:cNvSpPr>
          <p:nvPr>
            <p:ph type="body" sz="quarter" idx="26"/>
          </p:nvPr>
        </p:nvSpPr>
        <p:spPr>
          <a:xfrm>
            <a:off x="521208" y="6016625"/>
            <a:ext cx="2127250" cy="266700"/>
          </a:xfrm>
        </p:spPr>
        <p:txBody>
          <a:bodyPr>
            <a:normAutofit/>
          </a:bodyPr>
          <a:lstStyle/>
          <a:p>
            <a:r>
              <a:rPr lang="en-US" altLang="zh-CN"/>
              <a:t>Presenter Name</a:t>
            </a:r>
          </a:p>
        </p:txBody>
      </p:sp>
    </p:spTree>
    <p:extLst>
      <p:ext uri="{BB962C8B-B14F-4D97-AF65-F5344CB8AC3E}">
        <p14:creationId xmlns:p14="http://schemas.microsoft.com/office/powerpoint/2010/main" val="93196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568E780-4539-957E-0963-07744ED21719}"/>
              </a:ext>
            </a:extLst>
          </p:cNvPr>
          <p:cNvSpPr>
            <a:spLocks noGrp="1"/>
          </p:cNvSpPr>
          <p:nvPr>
            <p:ph type="title" idx="13"/>
          </p:nvPr>
        </p:nvSpPr>
        <p:spPr>
          <a:xfrm>
            <a:off x="5735344" y="469430"/>
            <a:ext cx="6032576" cy="4393689"/>
          </a:xfrm>
        </p:spPr>
        <p:txBody>
          <a:bodyPr/>
          <a:lstStyle/>
          <a:p>
            <a:r>
              <a:rPr lang="en-US" altLang="zh-CN"/>
              <a:t>Income &amp; Expenses</a:t>
            </a:r>
            <a:endParaRPr lang="zh-CN" altLang="en-US"/>
          </a:p>
        </p:txBody>
      </p:sp>
      <p:sp>
        <p:nvSpPr>
          <p:cNvPr id="29" name="Text Placeholder 28">
            <a:extLst>
              <a:ext uri="{FF2B5EF4-FFF2-40B4-BE49-F238E27FC236}">
                <a16:creationId xmlns:a16="http://schemas.microsoft.com/office/drawing/2014/main" id="{51788B73-53C4-A74F-AD87-9D62A68E76B0}"/>
              </a:ext>
            </a:extLst>
          </p:cNvPr>
          <p:cNvSpPr>
            <a:spLocks noGrp="1"/>
          </p:cNvSpPr>
          <p:nvPr>
            <p:ph type="subTitle" idx="1"/>
          </p:nvPr>
        </p:nvSpPr>
        <p:spPr>
          <a:xfrm>
            <a:off x="5735344" y="4923140"/>
            <a:ext cx="6045200" cy="904668"/>
          </a:xfrm>
        </p:spPr>
        <p:txBody>
          <a:bodyPr>
            <a:normAutofit/>
          </a:bodyPr>
          <a:lstStyle/>
          <a:p>
            <a:r>
              <a:rPr lang="en-US" altLang="zh-CN"/>
              <a:t>Tracking and understanding your income sources and spending habits</a:t>
            </a:r>
            <a:endParaRPr lang="zh-CN" altLang="en-US"/>
          </a:p>
        </p:txBody>
      </p:sp>
      <p:pic>
        <p:nvPicPr>
          <p:cNvPr id="3" name="Picture Placeholder 2" descr="Person analyzing data on a computer screen in a modern office.">
            <a:extLst>
              <a:ext uri="{FF2B5EF4-FFF2-40B4-BE49-F238E27FC236}">
                <a16:creationId xmlns:a16="http://schemas.microsoft.com/office/drawing/2014/main" id="{BB3311AF-2636-8935-E1E0-18EF70E5D2AB}"/>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90" r="90"/>
          <a:stretch/>
        </p:blipFill>
        <p:spPr>
          <a:xfrm>
            <a:off x="852020" y="872259"/>
            <a:ext cx="4496227" cy="4955549"/>
          </a:xfrm>
          <a:blipFill>
            <a:blip r:embed="rId3"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58633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FEEF9-F614-E4B0-5151-C70556210C48}"/>
            </a:ext>
          </a:extLst>
        </p:cNvPr>
        <p:cNvGrpSpPr/>
        <p:nvPr/>
      </p:nvGrpSpPr>
      <p:grpSpPr>
        <a:xfrm>
          <a:off x="0" y="0"/>
          <a:ext cx="0" cy="0"/>
          <a:chOff x="0" y="0"/>
          <a:chExt cx="0" cy="0"/>
        </a:xfrm>
      </p:grpSpPr>
      <p:sp>
        <p:nvSpPr>
          <p:cNvPr id="23" name="Title 2">
            <a:extLst>
              <a:ext uri="{FF2B5EF4-FFF2-40B4-BE49-F238E27FC236}">
                <a16:creationId xmlns:a16="http://schemas.microsoft.com/office/drawing/2014/main" id="{8D0EE408-A464-7E9F-C856-AA7D9ACA0F0C}"/>
              </a:ext>
            </a:extLst>
          </p:cNvPr>
          <p:cNvSpPr>
            <a:spLocks noGrp="1"/>
          </p:cNvSpPr>
          <p:nvPr>
            <p:ph type="title"/>
          </p:nvPr>
        </p:nvSpPr>
        <p:spPr>
          <a:xfrm>
            <a:off x="2882667" y="692150"/>
            <a:ext cx="7450900" cy="1425100"/>
          </a:xfrm>
        </p:spPr>
        <p:txBody>
          <a:bodyPr lIns="0" tIns="0" rIns="0" bIns="0">
            <a:noAutofit/>
          </a:bodyPr>
          <a:lstStyle/>
          <a:p>
            <a:r>
              <a:rPr lang="en-US"/>
              <a:t>Income Tracking Tools</a:t>
            </a:r>
            <a:endParaRPr lang="en-CN"/>
          </a:p>
        </p:txBody>
      </p:sp>
      <p:sp>
        <p:nvSpPr>
          <p:cNvPr id="2" name="Text Placeholder 1">
            <a:extLst>
              <a:ext uri="{FF2B5EF4-FFF2-40B4-BE49-F238E27FC236}">
                <a16:creationId xmlns:a16="http://schemas.microsoft.com/office/drawing/2014/main" id="{470A066D-46EF-636A-B52B-F3F583660C48}"/>
              </a:ext>
            </a:extLst>
          </p:cNvPr>
          <p:cNvSpPr>
            <a:spLocks noGrp="1"/>
          </p:cNvSpPr>
          <p:nvPr>
            <p:ph type="body" idx="1"/>
          </p:nvPr>
        </p:nvSpPr>
        <p:spPr>
          <a:xfrm>
            <a:off x="3160428" y="2247809"/>
            <a:ext cx="7173139" cy="613318"/>
          </a:xfrm>
        </p:spPr>
        <p:txBody>
          <a:bodyPr/>
          <a:lstStyle/>
          <a:p>
            <a:r>
              <a:rPr lang="en-US" altLang="zh-CN"/>
              <a:t>Identify Income Sources</a:t>
            </a:r>
          </a:p>
        </p:txBody>
      </p:sp>
      <p:sp>
        <p:nvSpPr>
          <p:cNvPr id="3" name="Text Placeholder 2">
            <a:extLst>
              <a:ext uri="{FF2B5EF4-FFF2-40B4-BE49-F238E27FC236}">
                <a16:creationId xmlns:a16="http://schemas.microsoft.com/office/drawing/2014/main" id="{F7B3DCF6-0FF7-AB08-D9C1-B88A5879C2E2}"/>
              </a:ext>
            </a:extLst>
          </p:cNvPr>
          <p:cNvSpPr>
            <a:spLocks noGrp="1"/>
          </p:cNvSpPr>
          <p:nvPr>
            <p:ph type="body" sz="quarter" idx="13"/>
          </p:nvPr>
        </p:nvSpPr>
        <p:spPr>
          <a:xfrm>
            <a:off x="3160428" y="2932209"/>
            <a:ext cx="7173141" cy="520263"/>
          </a:xfrm>
        </p:spPr>
        <p:txBody>
          <a:bodyPr/>
          <a:lstStyle/>
          <a:p>
            <a:r>
              <a:rPr lang="en-US"/>
              <a:t>It's essential to recognize all income streams, whether it's salary, freelance work, dividends, or rental income. </a:t>
            </a:r>
          </a:p>
        </p:txBody>
      </p:sp>
      <p:sp>
        <p:nvSpPr>
          <p:cNvPr id="7" name="Text Placeholder 6">
            <a:extLst>
              <a:ext uri="{FF2B5EF4-FFF2-40B4-BE49-F238E27FC236}">
                <a16:creationId xmlns:a16="http://schemas.microsoft.com/office/drawing/2014/main" id="{882DAF61-28D3-52A5-81F4-E2E2D2E4044A}"/>
              </a:ext>
            </a:extLst>
          </p:cNvPr>
          <p:cNvSpPr>
            <a:spLocks noGrp="1"/>
          </p:cNvSpPr>
          <p:nvPr>
            <p:ph type="body" idx="14"/>
          </p:nvPr>
        </p:nvSpPr>
        <p:spPr>
          <a:xfrm>
            <a:off x="3160428" y="3626741"/>
            <a:ext cx="7173139" cy="613318"/>
          </a:xfrm>
        </p:spPr>
        <p:txBody>
          <a:bodyPr/>
          <a:lstStyle/>
          <a:p>
            <a:r>
              <a:rPr lang="en-US" altLang="zh-CN"/>
              <a:t>Documentation Methods</a:t>
            </a:r>
          </a:p>
        </p:txBody>
      </p:sp>
      <p:sp>
        <p:nvSpPr>
          <p:cNvPr id="13" name="Text Placeholder 12">
            <a:extLst>
              <a:ext uri="{FF2B5EF4-FFF2-40B4-BE49-F238E27FC236}">
                <a16:creationId xmlns:a16="http://schemas.microsoft.com/office/drawing/2014/main" id="{E8A8F38B-0E11-1534-EC31-D825E02F9A10}"/>
              </a:ext>
            </a:extLst>
          </p:cNvPr>
          <p:cNvSpPr>
            <a:spLocks noGrp="1"/>
          </p:cNvSpPr>
          <p:nvPr>
            <p:ph type="body" sz="quarter" idx="15"/>
          </p:nvPr>
        </p:nvSpPr>
        <p:spPr>
          <a:xfrm>
            <a:off x="3160428" y="4311141"/>
            <a:ext cx="7173141" cy="520263"/>
          </a:xfrm>
        </p:spPr>
        <p:txBody>
          <a:bodyPr/>
          <a:lstStyle/>
          <a:p>
            <a:r>
              <a:rPr lang="en-US"/>
              <a:t>Accurate documentation of income is crucial. Utilize pay stubs, invoices, and bank statements to track and verify income regularly. </a:t>
            </a:r>
          </a:p>
        </p:txBody>
      </p:sp>
      <p:sp>
        <p:nvSpPr>
          <p:cNvPr id="14" name="Text Placeholder 13">
            <a:extLst>
              <a:ext uri="{FF2B5EF4-FFF2-40B4-BE49-F238E27FC236}">
                <a16:creationId xmlns:a16="http://schemas.microsoft.com/office/drawing/2014/main" id="{BEA8D18A-52C5-C02C-884C-5D37FD23C9F6}"/>
              </a:ext>
            </a:extLst>
          </p:cNvPr>
          <p:cNvSpPr>
            <a:spLocks noGrp="1"/>
          </p:cNvSpPr>
          <p:nvPr>
            <p:ph type="body" idx="16"/>
          </p:nvPr>
        </p:nvSpPr>
        <p:spPr>
          <a:xfrm>
            <a:off x="3160426" y="5007045"/>
            <a:ext cx="7173139" cy="613318"/>
          </a:xfrm>
        </p:spPr>
        <p:txBody>
          <a:bodyPr/>
          <a:lstStyle/>
          <a:p>
            <a:r>
              <a:rPr lang="en-US" altLang="zh-CN"/>
              <a:t>Income Track Tools</a:t>
            </a:r>
          </a:p>
        </p:txBody>
      </p:sp>
      <p:sp>
        <p:nvSpPr>
          <p:cNvPr id="15" name="Text Placeholder 14">
            <a:extLst>
              <a:ext uri="{FF2B5EF4-FFF2-40B4-BE49-F238E27FC236}">
                <a16:creationId xmlns:a16="http://schemas.microsoft.com/office/drawing/2014/main" id="{469AC889-3EB5-6E7C-8288-1DB3F45B5863}"/>
              </a:ext>
            </a:extLst>
          </p:cNvPr>
          <p:cNvSpPr>
            <a:spLocks noGrp="1"/>
          </p:cNvSpPr>
          <p:nvPr>
            <p:ph type="body" sz="quarter" idx="17"/>
          </p:nvPr>
        </p:nvSpPr>
        <p:spPr>
          <a:xfrm>
            <a:off x="3160426" y="5691445"/>
            <a:ext cx="7173141" cy="520263"/>
          </a:xfrm>
        </p:spPr>
        <p:txBody>
          <a:bodyPr/>
          <a:lstStyle/>
          <a:p>
            <a:r>
              <a:rPr lang="en-US" dirty="0"/>
              <a:t>Leverage digital tools and software that automate income tracking, offering convenience and accuracy. Tools such as financial management platforms can streamline this process.</a:t>
            </a:r>
          </a:p>
        </p:txBody>
      </p:sp>
    </p:spTree>
    <p:custDataLst>
      <p:tags r:id="rId1"/>
    </p:custDataLst>
    <p:extLst>
      <p:ext uri="{BB962C8B-B14F-4D97-AF65-F5344CB8AC3E}">
        <p14:creationId xmlns:p14="http://schemas.microsoft.com/office/powerpoint/2010/main" val="58109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D6CE9-C843-18D9-25AB-5884DDC5AE27}"/>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E969FCF5-2644-989C-FF3F-29686DE25DB9}"/>
              </a:ext>
            </a:extLst>
          </p:cNvPr>
          <p:cNvSpPr>
            <a:spLocks noGrp="1"/>
          </p:cNvSpPr>
          <p:nvPr>
            <p:ph type="title"/>
          </p:nvPr>
        </p:nvSpPr>
        <p:spPr>
          <a:xfrm>
            <a:off x="975142" y="685800"/>
            <a:ext cx="8024925" cy="1383263"/>
          </a:xfrm>
        </p:spPr>
        <p:txBody>
          <a:bodyPr lIns="0" tIns="0" rIns="0" bIns="0" anchor="b">
            <a:normAutofit/>
          </a:bodyPr>
          <a:lstStyle/>
          <a:p>
            <a:r>
              <a:rPr lang="en-US" altLang="zh-CN"/>
              <a:t>Categorizing Expenses</a:t>
            </a:r>
            <a:endParaRPr lang="en-CN"/>
          </a:p>
        </p:txBody>
      </p:sp>
      <p:sp>
        <p:nvSpPr>
          <p:cNvPr id="6" name="Text Placeholder 5">
            <a:extLst>
              <a:ext uri="{FF2B5EF4-FFF2-40B4-BE49-F238E27FC236}">
                <a16:creationId xmlns:a16="http://schemas.microsoft.com/office/drawing/2014/main" id="{B89DEA45-ED92-F9C9-8A9D-2D0C98C5903C}"/>
              </a:ext>
            </a:extLst>
          </p:cNvPr>
          <p:cNvSpPr>
            <a:spLocks noGrp="1"/>
          </p:cNvSpPr>
          <p:nvPr>
            <p:ph type="body" idx="1"/>
          </p:nvPr>
        </p:nvSpPr>
        <p:spPr>
          <a:xfrm>
            <a:off x="1252901" y="2134478"/>
            <a:ext cx="4256019" cy="830527"/>
          </a:xfrm>
        </p:spPr>
        <p:txBody>
          <a:bodyPr/>
          <a:lstStyle/>
          <a:p>
            <a:r>
              <a:rPr lang="en-US" altLang="zh-CN"/>
              <a:t>Fixed Expenses</a:t>
            </a:r>
            <a:endParaRPr lang="zh-CN" altLang="en-US"/>
          </a:p>
        </p:txBody>
      </p:sp>
      <p:sp>
        <p:nvSpPr>
          <p:cNvPr id="7" name="Text Placeholder 6">
            <a:extLst>
              <a:ext uri="{FF2B5EF4-FFF2-40B4-BE49-F238E27FC236}">
                <a16:creationId xmlns:a16="http://schemas.microsoft.com/office/drawing/2014/main" id="{92783A24-ED03-01C4-EDC8-B15C916FF32D}"/>
              </a:ext>
            </a:extLst>
          </p:cNvPr>
          <p:cNvSpPr>
            <a:spLocks noGrp="1"/>
          </p:cNvSpPr>
          <p:nvPr>
            <p:ph type="body" sz="quarter" idx="13"/>
          </p:nvPr>
        </p:nvSpPr>
        <p:spPr>
          <a:xfrm>
            <a:off x="1252901" y="3036087"/>
            <a:ext cx="4256020" cy="1090951"/>
          </a:xfrm>
        </p:spPr>
        <p:txBody>
          <a:bodyPr/>
          <a:lstStyle/>
          <a:p>
            <a:r>
              <a:rPr lang="en-US"/>
              <a:t>These are recurring, predictable costs such as rent, mortgage, and insurance. </a:t>
            </a:r>
          </a:p>
        </p:txBody>
      </p:sp>
      <p:sp>
        <p:nvSpPr>
          <p:cNvPr id="8" name="Text Placeholder 7">
            <a:extLst>
              <a:ext uri="{FF2B5EF4-FFF2-40B4-BE49-F238E27FC236}">
                <a16:creationId xmlns:a16="http://schemas.microsoft.com/office/drawing/2014/main" id="{74156FC8-3865-7617-4E94-4D824237CC5A}"/>
              </a:ext>
            </a:extLst>
          </p:cNvPr>
          <p:cNvSpPr>
            <a:spLocks noGrp="1"/>
          </p:cNvSpPr>
          <p:nvPr>
            <p:ph type="body" idx="14"/>
          </p:nvPr>
        </p:nvSpPr>
        <p:spPr>
          <a:xfrm>
            <a:off x="1252901" y="4217739"/>
            <a:ext cx="4256019" cy="830527"/>
          </a:xfrm>
        </p:spPr>
        <p:txBody>
          <a:bodyPr/>
          <a:lstStyle/>
          <a:p>
            <a:r>
              <a:rPr lang="en-US" altLang="zh-CN"/>
              <a:t>Discretionary Expenses</a:t>
            </a:r>
            <a:endParaRPr lang="zh-CN" altLang="en-US"/>
          </a:p>
        </p:txBody>
      </p:sp>
      <p:sp>
        <p:nvSpPr>
          <p:cNvPr id="9" name="Text Placeholder 8">
            <a:extLst>
              <a:ext uri="{FF2B5EF4-FFF2-40B4-BE49-F238E27FC236}">
                <a16:creationId xmlns:a16="http://schemas.microsoft.com/office/drawing/2014/main" id="{6CE14DED-D830-D7F2-3741-F662AAED82E1}"/>
              </a:ext>
            </a:extLst>
          </p:cNvPr>
          <p:cNvSpPr>
            <a:spLocks noGrp="1"/>
          </p:cNvSpPr>
          <p:nvPr>
            <p:ph type="body" sz="quarter" idx="15"/>
          </p:nvPr>
        </p:nvSpPr>
        <p:spPr>
          <a:xfrm>
            <a:off x="1252901" y="5119348"/>
            <a:ext cx="4256020" cy="1090951"/>
          </a:xfrm>
        </p:spPr>
        <p:txBody>
          <a:bodyPr/>
          <a:lstStyle/>
          <a:p>
            <a:r>
              <a:rPr lang="en-US"/>
              <a:t>Non-essential expenses like dining out and luxury items.</a:t>
            </a:r>
          </a:p>
        </p:txBody>
      </p:sp>
      <p:sp>
        <p:nvSpPr>
          <p:cNvPr id="10" name="Text Placeholder 9">
            <a:extLst>
              <a:ext uri="{FF2B5EF4-FFF2-40B4-BE49-F238E27FC236}">
                <a16:creationId xmlns:a16="http://schemas.microsoft.com/office/drawing/2014/main" id="{AB9445C1-EB1F-6F99-D97A-6FAA60A1D80C}"/>
              </a:ext>
            </a:extLst>
          </p:cNvPr>
          <p:cNvSpPr>
            <a:spLocks noGrp="1"/>
          </p:cNvSpPr>
          <p:nvPr>
            <p:ph type="body" idx="16"/>
          </p:nvPr>
        </p:nvSpPr>
        <p:spPr>
          <a:xfrm>
            <a:off x="6095999" y="2134478"/>
            <a:ext cx="4256019" cy="830527"/>
          </a:xfrm>
        </p:spPr>
        <p:txBody>
          <a:bodyPr/>
          <a:lstStyle/>
          <a:p>
            <a:r>
              <a:rPr lang="en-US" altLang="zh-CN"/>
              <a:t>Variable Expenses</a:t>
            </a:r>
            <a:endParaRPr lang="zh-CN" altLang="en-US"/>
          </a:p>
        </p:txBody>
      </p:sp>
      <p:sp>
        <p:nvSpPr>
          <p:cNvPr id="11" name="Text Placeholder 10">
            <a:extLst>
              <a:ext uri="{FF2B5EF4-FFF2-40B4-BE49-F238E27FC236}">
                <a16:creationId xmlns:a16="http://schemas.microsoft.com/office/drawing/2014/main" id="{76B7A846-E861-63C0-D0CF-67B72722EBFF}"/>
              </a:ext>
            </a:extLst>
          </p:cNvPr>
          <p:cNvSpPr>
            <a:spLocks noGrp="1"/>
          </p:cNvSpPr>
          <p:nvPr>
            <p:ph type="body" sz="quarter" idx="17"/>
          </p:nvPr>
        </p:nvSpPr>
        <p:spPr>
          <a:xfrm>
            <a:off x="6095999" y="3036087"/>
            <a:ext cx="4256020" cy="1090951"/>
          </a:xfrm>
        </p:spPr>
        <p:txBody>
          <a:bodyPr/>
          <a:lstStyle/>
          <a:p>
            <a:r>
              <a:rPr lang="en-US"/>
              <a:t>Costs that fluctuate monthly, like groceries and entertainment.</a:t>
            </a:r>
          </a:p>
        </p:txBody>
      </p:sp>
      <p:sp>
        <p:nvSpPr>
          <p:cNvPr id="12" name="Text Placeholder 11">
            <a:extLst>
              <a:ext uri="{FF2B5EF4-FFF2-40B4-BE49-F238E27FC236}">
                <a16:creationId xmlns:a16="http://schemas.microsoft.com/office/drawing/2014/main" id="{AEA0C3F1-923D-D10E-D062-23C6A5C3A6B2}"/>
              </a:ext>
            </a:extLst>
          </p:cNvPr>
          <p:cNvSpPr>
            <a:spLocks noGrp="1"/>
          </p:cNvSpPr>
          <p:nvPr>
            <p:ph type="body" idx="18"/>
          </p:nvPr>
        </p:nvSpPr>
        <p:spPr>
          <a:xfrm>
            <a:off x="6095999" y="4217739"/>
            <a:ext cx="4256019" cy="830527"/>
          </a:xfrm>
        </p:spPr>
        <p:txBody>
          <a:bodyPr/>
          <a:lstStyle/>
          <a:p>
            <a:r>
              <a:rPr lang="en-US" altLang="zh-CN"/>
              <a:t>Savings and Investments</a:t>
            </a:r>
            <a:endParaRPr lang="zh-CN" altLang="en-US"/>
          </a:p>
        </p:txBody>
      </p:sp>
      <p:sp>
        <p:nvSpPr>
          <p:cNvPr id="13" name="Text Placeholder 12">
            <a:extLst>
              <a:ext uri="{FF2B5EF4-FFF2-40B4-BE49-F238E27FC236}">
                <a16:creationId xmlns:a16="http://schemas.microsoft.com/office/drawing/2014/main" id="{83B37909-30DB-ACDA-F413-3CF9A737B07F}"/>
              </a:ext>
            </a:extLst>
          </p:cNvPr>
          <p:cNvSpPr>
            <a:spLocks noGrp="1"/>
          </p:cNvSpPr>
          <p:nvPr>
            <p:ph type="body" sz="quarter" idx="19"/>
          </p:nvPr>
        </p:nvSpPr>
        <p:spPr>
          <a:xfrm>
            <a:off x="6095999" y="5119348"/>
            <a:ext cx="4256020" cy="1090951"/>
          </a:xfrm>
        </p:spPr>
        <p:txBody>
          <a:bodyPr/>
          <a:lstStyle/>
          <a:p>
            <a:r>
              <a:rPr lang="en-US"/>
              <a:t>Allocate funds towards savings and investments. </a:t>
            </a:r>
            <a:endParaRPr lang="en-US" altLang="zh-CN"/>
          </a:p>
        </p:txBody>
      </p:sp>
    </p:spTree>
    <p:custDataLst>
      <p:tags r:id="rId1"/>
    </p:custDataLst>
    <p:extLst>
      <p:ext uri="{BB962C8B-B14F-4D97-AF65-F5344CB8AC3E}">
        <p14:creationId xmlns:p14="http://schemas.microsoft.com/office/powerpoint/2010/main" val="366309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C481-9FBA-AE34-5680-B016DA807CE5}"/>
              </a:ext>
            </a:extLst>
          </p:cNvPr>
          <p:cNvSpPr>
            <a:spLocks noGrp="1"/>
          </p:cNvSpPr>
          <p:nvPr>
            <p:ph type="title"/>
          </p:nvPr>
        </p:nvSpPr>
        <p:spPr>
          <a:xfrm>
            <a:off x="5087669" y="1028700"/>
            <a:ext cx="5783531" cy="2564100"/>
          </a:xfrm>
        </p:spPr>
        <p:txBody>
          <a:bodyPr lIns="0" tIns="0" rIns="0" bIns="0"/>
          <a:lstStyle/>
          <a:p>
            <a:r>
              <a:rPr lang="en-US"/>
              <a:t>Tools for Tracking</a:t>
            </a:r>
          </a:p>
        </p:txBody>
      </p:sp>
      <p:pic>
        <p:nvPicPr>
          <p:cNvPr id="9" name="Picture Placeholder 8" descr="Close-up of calculator and data.">
            <a:extLst>
              <a:ext uri="{FF2B5EF4-FFF2-40B4-BE49-F238E27FC236}">
                <a16:creationId xmlns:a16="http://schemas.microsoft.com/office/drawing/2014/main" id="{751AE573-049B-8237-41DA-04DECA95DCF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8" b="8"/>
          <a:stretch/>
        </p:blipFill>
        <p:spPr>
          <a:xfrm>
            <a:off x="660400" y="1884089"/>
            <a:ext cx="3710549" cy="3617923"/>
          </a:xfrm>
        </p:spPr>
      </p:pic>
      <p:sp>
        <p:nvSpPr>
          <p:cNvPr id="7" name="Content Placeholder 6">
            <a:extLst>
              <a:ext uri="{FF2B5EF4-FFF2-40B4-BE49-F238E27FC236}">
                <a16:creationId xmlns:a16="http://schemas.microsoft.com/office/drawing/2014/main" id="{BFC28378-96A0-A715-E0B3-184A8B1DFF90}"/>
              </a:ext>
            </a:extLst>
          </p:cNvPr>
          <p:cNvSpPr>
            <a:spLocks noGrp="1"/>
          </p:cNvSpPr>
          <p:nvPr>
            <p:ph sz="quarter" idx="18"/>
          </p:nvPr>
        </p:nvSpPr>
        <p:spPr>
          <a:xfrm>
            <a:off x="5087669" y="3724275"/>
            <a:ext cx="5783531" cy="2093842"/>
          </a:xfrm>
        </p:spPr>
        <p:txBody>
          <a:bodyPr>
            <a:normAutofit/>
          </a:bodyPr>
          <a:lstStyle/>
          <a:p>
            <a:r>
              <a:rPr lang="en-US"/>
              <a:t>In the modern age, numerous tools are available to help track income and expenses, making financial management more accessible and efficient. Some applications are popular for personal finance management, offering features like budgeting, expense categorization, and income tracking. These apps often come with user-friendly interfaces and are compatible with various devices, allowing users to access their financial data anywhere, anytime.</a:t>
            </a:r>
          </a:p>
          <a:p>
            <a:endParaRPr lang="en-US"/>
          </a:p>
        </p:txBody>
      </p:sp>
    </p:spTree>
    <p:custDataLst>
      <p:tags r:id="rId1"/>
    </p:custDataLst>
    <p:extLst>
      <p:ext uri="{BB962C8B-B14F-4D97-AF65-F5344CB8AC3E}">
        <p14:creationId xmlns:p14="http://schemas.microsoft.com/office/powerpoint/2010/main" val="296523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217EFA36-02AD-F42E-2059-335AC2C64DDB}"/>
              </a:ext>
            </a:extLst>
          </p:cNvPr>
          <p:cNvSpPr>
            <a:spLocks noGrp="1"/>
          </p:cNvSpPr>
          <p:nvPr>
            <p:ph type="title" idx="13"/>
          </p:nvPr>
        </p:nvSpPr>
        <p:spPr>
          <a:xfrm>
            <a:off x="3686476" y="2077397"/>
            <a:ext cx="7168298" cy="2031369"/>
          </a:xfrm>
        </p:spPr>
        <p:txBody>
          <a:bodyPr lIns="0" tIns="0" rIns="0" bIns="0"/>
          <a:lstStyle/>
          <a:p>
            <a:r>
              <a:rPr lang="en-US" altLang="zh-CN"/>
              <a:t>Creating a Budget</a:t>
            </a:r>
            <a:endParaRPr lang="zh-CN" altLang="en-US"/>
          </a:p>
        </p:txBody>
      </p:sp>
      <p:sp>
        <p:nvSpPr>
          <p:cNvPr id="11" name="Text Placeholder 3">
            <a:extLst>
              <a:ext uri="{FF2B5EF4-FFF2-40B4-BE49-F238E27FC236}">
                <a16:creationId xmlns:a16="http://schemas.microsoft.com/office/drawing/2014/main" id="{32F9D032-D9B0-9FAF-A9E9-960392427197}"/>
              </a:ext>
            </a:extLst>
          </p:cNvPr>
          <p:cNvSpPr>
            <a:spLocks noGrp="1"/>
          </p:cNvSpPr>
          <p:nvPr>
            <p:ph type="subTitle" idx="1"/>
          </p:nvPr>
        </p:nvSpPr>
        <p:spPr>
          <a:xfrm>
            <a:off x="3686474" y="4237195"/>
            <a:ext cx="7168299" cy="1017588"/>
          </a:xfrm>
        </p:spPr>
        <p:txBody>
          <a:bodyPr vert="horz" lIns="0" tIns="0" rIns="0" bIns="0" rtlCol="0" anchor="t">
            <a:normAutofit/>
          </a:bodyPr>
          <a:lstStyle/>
          <a:p>
            <a:r>
              <a:rPr lang="en-US" altLang="zh-CN"/>
              <a:t>Step-by-step guide to creating a budget that fits your lifestyle</a:t>
            </a:r>
          </a:p>
        </p:txBody>
      </p:sp>
    </p:spTree>
    <p:extLst>
      <p:ext uri="{BB962C8B-B14F-4D97-AF65-F5344CB8AC3E}">
        <p14:creationId xmlns:p14="http://schemas.microsoft.com/office/powerpoint/2010/main" val="94381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E884-F561-4E4D-994B-875C596FA00F}"/>
              </a:ext>
            </a:extLst>
          </p:cNvPr>
          <p:cNvSpPr>
            <a:spLocks noGrp="1"/>
          </p:cNvSpPr>
          <p:nvPr>
            <p:ph type="title"/>
          </p:nvPr>
        </p:nvSpPr>
        <p:spPr/>
        <p:txBody>
          <a:bodyPr/>
          <a:lstStyle/>
          <a:p>
            <a:r>
              <a:rPr lang="en-US" altLang="zh-CN" noProof="0"/>
              <a:t>Budget Formats</a:t>
            </a:r>
            <a:endParaRPr lang="en-US"/>
          </a:p>
        </p:txBody>
      </p:sp>
      <p:sp>
        <p:nvSpPr>
          <p:cNvPr id="3" name="Text Placeholder 2">
            <a:extLst>
              <a:ext uri="{FF2B5EF4-FFF2-40B4-BE49-F238E27FC236}">
                <a16:creationId xmlns:a16="http://schemas.microsoft.com/office/drawing/2014/main" id="{CF771B1B-4EB6-37C1-E1DF-DF663492847A}"/>
              </a:ext>
            </a:extLst>
          </p:cNvPr>
          <p:cNvSpPr>
            <a:spLocks noGrp="1"/>
          </p:cNvSpPr>
          <p:nvPr>
            <p:ph type="body" sz="quarter" idx="20"/>
          </p:nvPr>
        </p:nvSpPr>
        <p:spPr/>
        <p:txBody>
          <a:bodyPr/>
          <a:lstStyle/>
          <a:p>
            <a:r>
              <a:rPr lang="en-US"/>
              <a:t>01</a:t>
            </a:r>
          </a:p>
        </p:txBody>
      </p:sp>
      <p:sp>
        <p:nvSpPr>
          <p:cNvPr id="4" name="Text Placeholder 3">
            <a:extLst>
              <a:ext uri="{FF2B5EF4-FFF2-40B4-BE49-F238E27FC236}">
                <a16:creationId xmlns:a16="http://schemas.microsoft.com/office/drawing/2014/main" id="{1B84E96A-38C2-639F-6019-5D210FDEF6DF}"/>
              </a:ext>
            </a:extLst>
          </p:cNvPr>
          <p:cNvSpPr>
            <a:spLocks noGrp="1"/>
          </p:cNvSpPr>
          <p:nvPr>
            <p:ph type="body" idx="1"/>
          </p:nvPr>
        </p:nvSpPr>
        <p:spPr/>
        <p:txBody>
          <a:bodyPr/>
          <a:lstStyle/>
          <a:p>
            <a:r>
              <a:rPr lang="en-US" altLang="zh-CN"/>
              <a:t>Envelope System</a:t>
            </a:r>
            <a:endParaRPr lang="zh-CN" altLang="en-US"/>
          </a:p>
        </p:txBody>
      </p:sp>
      <p:sp>
        <p:nvSpPr>
          <p:cNvPr id="5" name="Text Placeholder 4">
            <a:extLst>
              <a:ext uri="{FF2B5EF4-FFF2-40B4-BE49-F238E27FC236}">
                <a16:creationId xmlns:a16="http://schemas.microsoft.com/office/drawing/2014/main" id="{F6A65C22-5AED-A768-0043-B4DF13CF4089}"/>
              </a:ext>
            </a:extLst>
          </p:cNvPr>
          <p:cNvSpPr>
            <a:spLocks noGrp="1"/>
          </p:cNvSpPr>
          <p:nvPr>
            <p:ph type="body" sz="quarter" idx="13"/>
          </p:nvPr>
        </p:nvSpPr>
        <p:spPr/>
        <p:txBody>
          <a:bodyPr/>
          <a:lstStyle/>
          <a:p>
            <a:r>
              <a:rPr lang="en-US"/>
              <a:t>A cash-based budgeting method where money is divided into envelopes labeled by category.</a:t>
            </a:r>
            <a:endParaRPr lang="en-US" altLang="zh-CN"/>
          </a:p>
        </p:txBody>
      </p:sp>
      <p:sp>
        <p:nvSpPr>
          <p:cNvPr id="6" name="Text Placeholder 5">
            <a:extLst>
              <a:ext uri="{FF2B5EF4-FFF2-40B4-BE49-F238E27FC236}">
                <a16:creationId xmlns:a16="http://schemas.microsoft.com/office/drawing/2014/main" id="{6F1ACEAD-937C-9F38-68FB-6183FE6A7B4B}"/>
              </a:ext>
            </a:extLst>
          </p:cNvPr>
          <p:cNvSpPr>
            <a:spLocks noGrp="1"/>
          </p:cNvSpPr>
          <p:nvPr>
            <p:ph type="body" sz="quarter" idx="21"/>
          </p:nvPr>
        </p:nvSpPr>
        <p:spPr/>
        <p:txBody>
          <a:bodyPr/>
          <a:lstStyle/>
          <a:p>
            <a:r>
              <a:rPr lang="en-US"/>
              <a:t>02</a:t>
            </a:r>
          </a:p>
        </p:txBody>
      </p:sp>
      <p:sp>
        <p:nvSpPr>
          <p:cNvPr id="7" name="Text Placeholder 6">
            <a:extLst>
              <a:ext uri="{FF2B5EF4-FFF2-40B4-BE49-F238E27FC236}">
                <a16:creationId xmlns:a16="http://schemas.microsoft.com/office/drawing/2014/main" id="{129D04F8-766B-205B-5E7C-C6A2D514D292}"/>
              </a:ext>
            </a:extLst>
          </p:cNvPr>
          <p:cNvSpPr>
            <a:spLocks noGrp="1"/>
          </p:cNvSpPr>
          <p:nvPr>
            <p:ph type="body" idx="16"/>
          </p:nvPr>
        </p:nvSpPr>
        <p:spPr/>
        <p:txBody>
          <a:bodyPr/>
          <a:lstStyle/>
          <a:p>
            <a:r>
              <a:rPr lang="en-US" altLang="zh-CN"/>
              <a:t>Spreadsheets</a:t>
            </a:r>
            <a:endParaRPr lang="zh-CN" altLang="en-US"/>
          </a:p>
        </p:txBody>
      </p:sp>
      <p:sp>
        <p:nvSpPr>
          <p:cNvPr id="8" name="Text Placeholder 7">
            <a:extLst>
              <a:ext uri="{FF2B5EF4-FFF2-40B4-BE49-F238E27FC236}">
                <a16:creationId xmlns:a16="http://schemas.microsoft.com/office/drawing/2014/main" id="{D77E23B8-19A1-9E2B-7919-2BECD158CBE6}"/>
              </a:ext>
            </a:extLst>
          </p:cNvPr>
          <p:cNvSpPr>
            <a:spLocks noGrp="1"/>
          </p:cNvSpPr>
          <p:nvPr>
            <p:ph type="body" sz="quarter" idx="17"/>
          </p:nvPr>
        </p:nvSpPr>
        <p:spPr/>
        <p:txBody>
          <a:bodyPr/>
          <a:lstStyle/>
          <a:p>
            <a:r>
              <a:rPr lang="en-US"/>
              <a:t>Spreadsheets are versatile tools that offer customization for personal budgeting.</a:t>
            </a:r>
            <a:endParaRPr lang="en-US" altLang="zh-CN"/>
          </a:p>
        </p:txBody>
      </p:sp>
      <p:sp>
        <p:nvSpPr>
          <p:cNvPr id="9" name="Text Placeholder 8">
            <a:extLst>
              <a:ext uri="{FF2B5EF4-FFF2-40B4-BE49-F238E27FC236}">
                <a16:creationId xmlns:a16="http://schemas.microsoft.com/office/drawing/2014/main" id="{A6D73369-E589-A89A-4AC6-0D8712AAE006}"/>
              </a:ext>
            </a:extLst>
          </p:cNvPr>
          <p:cNvSpPr>
            <a:spLocks noGrp="1"/>
          </p:cNvSpPr>
          <p:nvPr>
            <p:ph type="body" sz="quarter" idx="22"/>
          </p:nvPr>
        </p:nvSpPr>
        <p:spPr/>
        <p:txBody>
          <a:bodyPr/>
          <a:lstStyle/>
          <a:p>
            <a:r>
              <a:rPr lang="en-US"/>
              <a:t>03</a:t>
            </a:r>
          </a:p>
        </p:txBody>
      </p:sp>
      <p:sp>
        <p:nvSpPr>
          <p:cNvPr id="10" name="Text Placeholder 9">
            <a:extLst>
              <a:ext uri="{FF2B5EF4-FFF2-40B4-BE49-F238E27FC236}">
                <a16:creationId xmlns:a16="http://schemas.microsoft.com/office/drawing/2014/main" id="{283940A0-B5C0-EA7F-EC46-CB6B4CA9A4E6}"/>
              </a:ext>
            </a:extLst>
          </p:cNvPr>
          <p:cNvSpPr>
            <a:spLocks noGrp="1"/>
          </p:cNvSpPr>
          <p:nvPr>
            <p:ph type="body" idx="14"/>
          </p:nvPr>
        </p:nvSpPr>
        <p:spPr/>
        <p:txBody>
          <a:bodyPr/>
          <a:lstStyle/>
          <a:p>
            <a:r>
              <a:rPr lang="en-US" altLang="zh-CN"/>
              <a:t>Zero-Based Budgeting</a:t>
            </a:r>
            <a:endParaRPr lang="zh-CN" altLang="en-US"/>
          </a:p>
        </p:txBody>
      </p:sp>
      <p:sp>
        <p:nvSpPr>
          <p:cNvPr id="14" name="Text Placeholder 13">
            <a:extLst>
              <a:ext uri="{FF2B5EF4-FFF2-40B4-BE49-F238E27FC236}">
                <a16:creationId xmlns:a16="http://schemas.microsoft.com/office/drawing/2014/main" id="{E45C42D2-AD3F-93AB-C136-C2945103A58D}"/>
              </a:ext>
            </a:extLst>
          </p:cNvPr>
          <p:cNvSpPr>
            <a:spLocks noGrp="1"/>
          </p:cNvSpPr>
          <p:nvPr>
            <p:ph type="body" sz="quarter" idx="24"/>
          </p:nvPr>
        </p:nvSpPr>
        <p:spPr/>
        <p:txBody>
          <a:bodyPr>
            <a:normAutofit lnSpcReduction="10000"/>
          </a:bodyPr>
          <a:lstStyle/>
          <a:p>
            <a:r>
              <a:rPr lang="en-US"/>
              <a:t>This method requires assigning every dollar a specific purpose, ensuring that income minus expenses equals zero.</a:t>
            </a:r>
          </a:p>
        </p:txBody>
      </p:sp>
      <p:sp>
        <p:nvSpPr>
          <p:cNvPr id="11" name="Text Placeholder 10">
            <a:extLst>
              <a:ext uri="{FF2B5EF4-FFF2-40B4-BE49-F238E27FC236}">
                <a16:creationId xmlns:a16="http://schemas.microsoft.com/office/drawing/2014/main" id="{01338A1B-8F04-31B8-555B-C4136C332A18}"/>
              </a:ext>
            </a:extLst>
          </p:cNvPr>
          <p:cNvSpPr>
            <a:spLocks noGrp="1"/>
          </p:cNvSpPr>
          <p:nvPr>
            <p:ph type="body" sz="quarter" idx="23"/>
          </p:nvPr>
        </p:nvSpPr>
        <p:spPr/>
        <p:txBody>
          <a:bodyPr/>
          <a:lstStyle/>
          <a:p>
            <a:r>
              <a:rPr lang="en-US"/>
              <a:t>04</a:t>
            </a:r>
          </a:p>
        </p:txBody>
      </p:sp>
      <p:sp>
        <p:nvSpPr>
          <p:cNvPr id="12" name="Text Placeholder 11">
            <a:extLst>
              <a:ext uri="{FF2B5EF4-FFF2-40B4-BE49-F238E27FC236}">
                <a16:creationId xmlns:a16="http://schemas.microsoft.com/office/drawing/2014/main" id="{48AF5B86-3C6C-1FAE-7DA0-81332B7DEBE9}"/>
              </a:ext>
            </a:extLst>
          </p:cNvPr>
          <p:cNvSpPr>
            <a:spLocks noGrp="1"/>
          </p:cNvSpPr>
          <p:nvPr>
            <p:ph type="body" idx="18"/>
          </p:nvPr>
        </p:nvSpPr>
        <p:spPr/>
        <p:txBody>
          <a:bodyPr/>
          <a:lstStyle/>
          <a:p>
            <a:r>
              <a:rPr lang="en-US" altLang="zh-CN"/>
              <a:t>Budgeting apps</a:t>
            </a:r>
            <a:endParaRPr lang="zh-CN" altLang="en-US"/>
          </a:p>
        </p:txBody>
      </p:sp>
      <p:sp>
        <p:nvSpPr>
          <p:cNvPr id="13" name="Text Placeholder 12">
            <a:extLst>
              <a:ext uri="{FF2B5EF4-FFF2-40B4-BE49-F238E27FC236}">
                <a16:creationId xmlns:a16="http://schemas.microsoft.com/office/drawing/2014/main" id="{32B6931E-5F6B-4127-9CB9-390AB90AB0EE}"/>
              </a:ext>
            </a:extLst>
          </p:cNvPr>
          <p:cNvSpPr>
            <a:spLocks noGrp="1"/>
          </p:cNvSpPr>
          <p:nvPr>
            <p:ph type="body" sz="quarter" idx="19"/>
          </p:nvPr>
        </p:nvSpPr>
        <p:spPr/>
        <p:txBody>
          <a:bodyPr/>
          <a:lstStyle/>
          <a:p>
            <a:r>
              <a:rPr lang="en-US"/>
              <a:t>Some apps offer structured, automated budgeting solutions.</a:t>
            </a:r>
            <a:endParaRPr lang="en-US" altLang="zh-CN"/>
          </a:p>
        </p:txBody>
      </p:sp>
    </p:spTree>
    <p:extLst>
      <p:ext uri="{BB962C8B-B14F-4D97-AF65-F5344CB8AC3E}">
        <p14:creationId xmlns:p14="http://schemas.microsoft.com/office/powerpoint/2010/main" val="210020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a:extLst>
              <a:ext uri="{FF2B5EF4-FFF2-40B4-BE49-F238E27FC236}">
                <a16:creationId xmlns:a16="http://schemas.microsoft.com/office/drawing/2014/main" id="{8C52C97B-ED50-E7F0-9C31-4395F9E37060}"/>
              </a:ext>
            </a:extLst>
          </p:cNvPr>
          <p:cNvSpPr>
            <a:spLocks noGrp="1"/>
          </p:cNvSpPr>
          <p:nvPr>
            <p:ph type="title"/>
          </p:nvPr>
        </p:nvSpPr>
        <p:spPr>
          <a:xfrm>
            <a:off x="5087669" y="1028700"/>
            <a:ext cx="5783531" cy="2564100"/>
          </a:xfrm>
        </p:spPr>
        <p:txBody>
          <a:bodyPr lIns="0" tIns="0" rIns="0" bIns="0">
            <a:noAutofit/>
          </a:bodyPr>
          <a:lstStyle/>
          <a:p>
            <a:r>
              <a:rPr lang="en-US"/>
              <a:t>Balancing Your Budget</a:t>
            </a:r>
            <a:endParaRPr lang="en-CN"/>
          </a:p>
        </p:txBody>
      </p:sp>
      <p:pic>
        <p:nvPicPr>
          <p:cNvPr id="6" name="Picture Placeholder 5" descr="Team collaborating on financial documents.">
            <a:extLst>
              <a:ext uri="{FF2B5EF4-FFF2-40B4-BE49-F238E27FC236}">
                <a16:creationId xmlns:a16="http://schemas.microsoft.com/office/drawing/2014/main" id="{9662CC8C-82EF-B146-F18A-C776AD8D3E2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4" name="Content Placeholder 3">
            <a:extLst>
              <a:ext uri="{FF2B5EF4-FFF2-40B4-BE49-F238E27FC236}">
                <a16:creationId xmlns:a16="http://schemas.microsoft.com/office/drawing/2014/main" id="{38F00050-B316-6C4A-99EA-51CED4BAC323}"/>
              </a:ext>
            </a:extLst>
          </p:cNvPr>
          <p:cNvSpPr>
            <a:spLocks noGrp="1"/>
          </p:cNvSpPr>
          <p:nvPr>
            <p:ph sz="quarter" idx="18"/>
          </p:nvPr>
        </p:nvSpPr>
        <p:spPr>
          <a:xfrm>
            <a:off x="5087669" y="3724275"/>
            <a:ext cx="5783531" cy="2093842"/>
          </a:xfrm>
        </p:spPr>
        <p:txBody>
          <a:bodyPr>
            <a:normAutofit/>
          </a:bodyPr>
          <a:lstStyle/>
          <a:p>
            <a:r>
              <a:rPr lang="en-US" altLang="zh-CN"/>
              <a:t>To balance a budget, keep expenses below income to achieve financial goals. Prioritize essentials like housing and utilities over non-essentials. Follow the 50/30/20 rule: allocate 50% for needs, 30% for wants, and 20% for savings. Save monthly for unexpected costs and revise your budget as income or goals change. Utilize real-time tracking tools.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E3ED6-C727-4416-338B-BED9F407F327}"/>
            </a:ext>
          </a:extLst>
        </p:cNvPr>
        <p:cNvGrpSpPr/>
        <p:nvPr/>
      </p:nvGrpSpPr>
      <p:grpSpPr>
        <a:xfrm>
          <a:off x="0" y="0"/>
          <a:ext cx="0" cy="0"/>
          <a:chOff x="0" y="0"/>
          <a:chExt cx="0" cy="0"/>
        </a:xfrm>
      </p:grpSpPr>
      <p:sp>
        <p:nvSpPr>
          <p:cNvPr id="34" name="Title 1">
            <a:extLst>
              <a:ext uri="{FF2B5EF4-FFF2-40B4-BE49-F238E27FC236}">
                <a16:creationId xmlns:a16="http://schemas.microsoft.com/office/drawing/2014/main" id="{9630EFF9-5D6C-9887-B49B-D09FB44EA118}"/>
              </a:ext>
            </a:extLst>
          </p:cNvPr>
          <p:cNvSpPr>
            <a:spLocks noGrp="1"/>
          </p:cNvSpPr>
          <p:nvPr>
            <p:ph type="title"/>
          </p:nvPr>
        </p:nvSpPr>
        <p:spPr>
          <a:xfrm>
            <a:off x="844000" y="564171"/>
            <a:ext cx="10504000" cy="1230762"/>
          </a:xfrm>
        </p:spPr>
        <p:txBody>
          <a:bodyPr lIns="0" tIns="0" rIns="0" bIns="0" anchor="b">
            <a:noAutofit/>
          </a:bodyPr>
          <a:lstStyle/>
          <a:p>
            <a:r>
              <a:rPr lang="en-US"/>
              <a:t>Personalizing Your Budget</a:t>
            </a:r>
            <a:endParaRPr lang="en-CN"/>
          </a:p>
        </p:txBody>
      </p:sp>
      <p:sp>
        <p:nvSpPr>
          <p:cNvPr id="2" name="Text Placeholder 1">
            <a:extLst>
              <a:ext uri="{FF2B5EF4-FFF2-40B4-BE49-F238E27FC236}">
                <a16:creationId xmlns:a16="http://schemas.microsoft.com/office/drawing/2014/main" id="{CD59E1EC-2D5C-E4D4-F5A9-424E72ACF926}"/>
              </a:ext>
            </a:extLst>
          </p:cNvPr>
          <p:cNvSpPr>
            <a:spLocks noGrp="1"/>
          </p:cNvSpPr>
          <p:nvPr>
            <p:ph type="body" sz="quarter" idx="20"/>
          </p:nvPr>
        </p:nvSpPr>
        <p:spPr>
          <a:xfrm>
            <a:off x="5261307" y="3016592"/>
            <a:ext cx="744537" cy="760412"/>
          </a:xfrm>
        </p:spPr>
        <p:txBody>
          <a:bodyPr/>
          <a:lstStyle/>
          <a:p>
            <a:r>
              <a:rPr lang="en-US"/>
              <a:t>01</a:t>
            </a:r>
          </a:p>
        </p:txBody>
      </p:sp>
      <p:sp>
        <p:nvSpPr>
          <p:cNvPr id="6" name="Text Placeholder 5">
            <a:extLst>
              <a:ext uri="{FF2B5EF4-FFF2-40B4-BE49-F238E27FC236}">
                <a16:creationId xmlns:a16="http://schemas.microsoft.com/office/drawing/2014/main" id="{CF1D8855-3826-80A9-A625-E9B63240CCB0}"/>
              </a:ext>
            </a:extLst>
          </p:cNvPr>
          <p:cNvSpPr>
            <a:spLocks noGrp="1"/>
          </p:cNvSpPr>
          <p:nvPr>
            <p:ph type="body" idx="1"/>
          </p:nvPr>
        </p:nvSpPr>
        <p:spPr>
          <a:xfrm>
            <a:off x="628437" y="2147363"/>
            <a:ext cx="4256019" cy="830527"/>
          </a:xfrm>
        </p:spPr>
        <p:txBody>
          <a:bodyPr/>
          <a:lstStyle/>
          <a:p>
            <a:r>
              <a:rPr lang="en-US" altLang="zh-CN"/>
              <a:t>Assessing financial goals</a:t>
            </a:r>
            <a:endParaRPr lang="zh-CN" altLang="en-US"/>
          </a:p>
        </p:txBody>
      </p:sp>
      <p:sp>
        <p:nvSpPr>
          <p:cNvPr id="7" name="Text Placeholder 6">
            <a:extLst>
              <a:ext uri="{FF2B5EF4-FFF2-40B4-BE49-F238E27FC236}">
                <a16:creationId xmlns:a16="http://schemas.microsoft.com/office/drawing/2014/main" id="{E79CC73D-0EE5-27A3-2244-70862981F99B}"/>
              </a:ext>
            </a:extLst>
          </p:cNvPr>
          <p:cNvSpPr>
            <a:spLocks noGrp="1"/>
          </p:cNvSpPr>
          <p:nvPr>
            <p:ph type="body" sz="quarter" idx="13"/>
          </p:nvPr>
        </p:nvSpPr>
        <p:spPr>
          <a:xfrm>
            <a:off x="628438" y="3048973"/>
            <a:ext cx="4256020" cy="713282"/>
          </a:xfrm>
        </p:spPr>
        <p:txBody>
          <a:bodyPr/>
          <a:lstStyle/>
          <a:p>
            <a:r>
              <a:rPr lang="en-US"/>
              <a:t>Start by identifying both short-term and long-term financial goals.</a:t>
            </a:r>
          </a:p>
        </p:txBody>
      </p:sp>
      <p:sp>
        <p:nvSpPr>
          <p:cNvPr id="3" name="Text Placeholder 2">
            <a:extLst>
              <a:ext uri="{FF2B5EF4-FFF2-40B4-BE49-F238E27FC236}">
                <a16:creationId xmlns:a16="http://schemas.microsoft.com/office/drawing/2014/main" id="{1855CA69-C58A-1214-7925-18844F178E38}"/>
              </a:ext>
            </a:extLst>
          </p:cNvPr>
          <p:cNvSpPr>
            <a:spLocks noGrp="1"/>
          </p:cNvSpPr>
          <p:nvPr>
            <p:ph type="body" sz="quarter" idx="21"/>
          </p:nvPr>
        </p:nvSpPr>
        <p:spPr>
          <a:xfrm>
            <a:off x="6227803" y="3014543"/>
            <a:ext cx="744537" cy="760412"/>
          </a:xfrm>
        </p:spPr>
        <p:txBody>
          <a:bodyPr/>
          <a:lstStyle/>
          <a:p>
            <a:r>
              <a:rPr lang="en-US"/>
              <a:t>02</a:t>
            </a:r>
          </a:p>
        </p:txBody>
      </p:sp>
      <p:sp>
        <p:nvSpPr>
          <p:cNvPr id="14" name="Text Placeholder 13">
            <a:extLst>
              <a:ext uri="{FF2B5EF4-FFF2-40B4-BE49-F238E27FC236}">
                <a16:creationId xmlns:a16="http://schemas.microsoft.com/office/drawing/2014/main" id="{3B880B3E-4F70-8A1A-3A0E-AF412BE6AE83}"/>
              </a:ext>
            </a:extLst>
          </p:cNvPr>
          <p:cNvSpPr>
            <a:spLocks noGrp="1"/>
          </p:cNvSpPr>
          <p:nvPr>
            <p:ph type="body" idx="16"/>
          </p:nvPr>
        </p:nvSpPr>
        <p:spPr>
          <a:xfrm>
            <a:off x="7307544" y="2151213"/>
            <a:ext cx="4256019" cy="830527"/>
          </a:xfrm>
        </p:spPr>
        <p:txBody>
          <a:bodyPr/>
          <a:lstStyle/>
          <a:p>
            <a:r>
              <a:rPr lang="en-US" altLang="zh-CN"/>
              <a:t>Adapt income to changes</a:t>
            </a:r>
            <a:endParaRPr lang="zh-CN" altLang="en-US"/>
          </a:p>
        </p:txBody>
      </p:sp>
      <p:sp>
        <p:nvSpPr>
          <p:cNvPr id="15" name="Text Placeholder 14">
            <a:extLst>
              <a:ext uri="{FF2B5EF4-FFF2-40B4-BE49-F238E27FC236}">
                <a16:creationId xmlns:a16="http://schemas.microsoft.com/office/drawing/2014/main" id="{2605CED9-5FD1-0380-D832-F4DF547528D9}"/>
              </a:ext>
            </a:extLst>
          </p:cNvPr>
          <p:cNvSpPr>
            <a:spLocks noGrp="1"/>
          </p:cNvSpPr>
          <p:nvPr>
            <p:ph type="body" sz="quarter" idx="17"/>
          </p:nvPr>
        </p:nvSpPr>
        <p:spPr>
          <a:xfrm>
            <a:off x="7307545" y="3052823"/>
            <a:ext cx="4256020" cy="713282"/>
          </a:xfrm>
        </p:spPr>
        <p:txBody>
          <a:bodyPr/>
          <a:lstStyle/>
          <a:p>
            <a:r>
              <a:rPr lang="en-US"/>
              <a:t>Flexibility is key in budgeting, especially when income fluctuates.</a:t>
            </a:r>
          </a:p>
        </p:txBody>
      </p:sp>
      <p:sp>
        <p:nvSpPr>
          <p:cNvPr id="4" name="Text Placeholder 3">
            <a:extLst>
              <a:ext uri="{FF2B5EF4-FFF2-40B4-BE49-F238E27FC236}">
                <a16:creationId xmlns:a16="http://schemas.microsoft.com/office/drawing/2014/main" id="{F9D3B657-9AD1-F6C6-364A-9D681036C6EC}"/>
              </a:ext>
            </a:extLst>
          </p:cNvPr>
          <p:cNvSpPr>
            <a:spLocks noGrp="1"/>
          </p:cNvSpPr>
          <p:nvPr>
            <p:ph type="body" sz="quarter" idx="22"/>
          </p:nvPr>
        </p:nvSpPr>
        <p:spPr>
          <a:xfrm>
            <a:off x="5261307" y="3962484"/>
            <a:ext cx="744537" cy="760412"/>
          </a:xfrm>
        </p:spPr>
        <p:txBody>
          <a:bodyPr/>
          <a:lstStyle/>
          <a:p>
            <a:r>
              <a:rPr lang="en-US"/>
              <a:t>03</a:t>
            </a:r>
          </a:p>
        </p:txBody>
      </p:sp>
      <p:sp>
        <p:nvSpPr>
          <p:cNvPr id="12" name="Text Placeholder 11">
            <a:extLst>
              <a:ext uri="{FF2B5EF4-FFF2-40B4-BE49-F238E27FC236}">
                <a16:creationId xmlns:a16="http://schemas.microsoft.com/office/drawing/2014/main" id="{48E91E6F-F63F-E961-E834-8ACC11AEC692}"/>
              </a:ext>
            </a:extLst>
          </p:cNvPr>
          <p:cNvSpPr>
            <a:spLocks noGrp="1"/>
          </p:cNvSpPr>
          <p:nvPr>
            <p:ph type="body" idx="14"/>
          </p:nvPr>
        </p:nvSpPr>
        <p:spPr>
          <a:xfrm>
            <a:off x="639382" y="3889446"/>
            <a:ext cx="4256019" cy="830527"/>
          </a:xfrm>
        </p:spPr>
        <p:txBody>
          <a:bodyPr/>
          <a:lstStyle/>
          <a:p>
            <a:r>
              <a:rPr lang="en-US" altLang="zh-CN"/>
              <a:t>Understanding spending habits</a:t>
            </a:r>
            <a:endParaRPr lang="zh-CN" altLang="en-US"/>
          </a:p>
        </p:txBody>
      </p:sp>
      <p:sp>
        <p:nvSpPr>
          <p:cNvPr id="13" name="Text Placeholder 12">
            <a:extLst>
              <a:ext uri="{FF2B5EF4-FFF2-40B4-BE49-F238E27FC236}">
                <a16:creationId xmlns:a16="http://schemas.microsoft.com/office/drawing/2014/main" id="{9B1B058B-5D39-02E0-1F92-17A541AF8FC6}"/>
              </a:ext>
            </a:extLst>
          </p:cNvPr>
          <p:cNvSpPr>
            <a:spLocks noGrp="1"/>
          </p:cNvSpPr>
          <p:nvPr>
            <p:ph type="body" sz="quarter" idx="15"/>
          </p:nvPr>
        </p:nvSpPr>
        <p:spPr>
          <a:xfrm>
            <a:off x="639383" y="4791056"/>
            <a:ext cx="4256020" cy="713282"/>
          </a:xfrm>
        </p:spPr>
        <p:txBody>
          <a:bodyPr/>
          <a:lstStyle/>
          <a:p>
            <a:r>
              <a:rPr lang="en-US"/>
              <a:t>Analyze past spending patterns to understand habits and identify areas for improvement.</a:t>
            </a:r>
          </a:p>
        </p:txBody>
      </p:sp>
      <p:sp>
        <p:nvSpPr>
          <p:cNvPr id="5" name="Text Placeholder 4">
            <a:extLst>
              <a:ext uri="{FF2B5EF4-FFF2-40B4-BE49-F238E27FC236}">
                <a16:creationId xmlns:a16="http://schemas.microsoft.com/office/drawing/2014/main" id="{FDEF12D4-2347-73B3-09E3-DC7CC0EE3F44}"/>
              </a:ext>
            </a:extLst>
          </p:cNvPr>
          <p:cNvSpPr>
            <a:spLocks noGrp="1"/>
          </p:cNvSpPr>
          <p:nvPr>
            <p:ph type="body" sz="quarter" idx="23"/>
          </p:nvPr>
        </p:nvSpPr>
        <p:spPr>
          <a:xfrm>
            <a:off x="6227803" y="3962484"/>
            <a:ext cx="744537" cy="760412"/>
          </a:xfrm>
        </p:spPr>
        <p:txBody>
          <a:bodyPr/>
          <a:lstStyle/>
          <a:p>
            <a:r>
              <a:rPr lang="en-US"/>
              <a:t>04</a:t>
            </a:r>
          </a:p>
        </p:txBody>
      </p:sp>
      <p:sp>
        <p:nvSpPr>
          <p:cNvPr id="16" name="Text Placeholder 15">
            <a:extLst>
              <a:ext uri="{FF2B5EF4-FFF2-40B4-BE49-F238E27FC236}">
                <a16:creationId xmlns:a16="http://schemas.microsoft.com/office/drawing/2014/main" id="{3E4321AC-A3B0-8A72-4F8F-82456AD08643}"/>
              </a:ext>
            </a:extLst>
          </p:cNvPr>
          <p:cNvSpPr>
            <a:spLocks noGrp="1"/>
          </p:cNvSpPr>
          <p:nvPr>
            <p:ph type="body" idx="18"/>
          </p:nvPr>
        </p:nvSpPr>
        <p:spPr>
          <a:xfrm>
            <a:off x="7318489" y="3893296"/>
            <a:ext cx="4256019" cy="830527"/>
          </a:xfrm>
        </p:spPr>
        <p:txBody>
          <a:bodyPr/>
          <a:lstStyle/>
          <a:p>
            <a:r>
              <a:rPr lang="en-US" altLang="zh-CN"/>
              <a:t>Save for emergencies</a:t>
            </a:r>
            <a:endParaRPr lang="zh-CN" altLang="en-US"/>
          </a:p>
        </p:txBody>
      </p:sp>
      <p:sp>
        <p:nvSpPr>
          <p:cNvPr id="17" name="Text Placeholder 16">
            <a:extLst>
              <a:ext uri="{FF2B5EF4-FFF2-40B4-BE49-F238E27FC236}">
                <a16:creationId xmlns:a16="http://schemas.microsoft.com/office/drawing/2014/main" id="{A4531C66-049E-9D95-93DA-5A58524EC409}"/>
              </a:ext>
            </a:extLst>
          </p:cNvPr>
          <p:cNvSpPr>
            <a:spLocks noGrp="1"/>
          </p:cNvSpPr>
          <p:nvPr>
            <p:ph type="body" sz="quarter" idx="19"/>
          </p:nvPr>
        </p:nvSpPr>
        <p:spPr>
          <a:xfrm>
            <a:off x="7318490" y="4794906"/>
            <a:ext cx="4256020" cy="713282"/>
          </a:xfrm>
        </p:spPr>
        <p:txBody>
          <a:bodyPr/>
          <a:lstStyle/>
          <a:p>
            <a:r>
              <a:rPr lang="en-US"/>
              <a:t>Ensure a portion of income is directed towards an emergency fund.</a:t>
            </a:r>
          </a:p>
        </p:txBody>
      </p:sp>
    </p:spTree>
    <p:custDataLst>
      <p:tags r:id="rId1"/>
    </p:custDataLst>
    <p:extLst>
      <p:ext uri="{BB962C8B-B14F-4D97-AF65-F5344CB8AC3E}">
        <p14:creationId xmlns:p14="http://schemas.microsoft.com/office/powerpoint/2010/main" val="361969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DB54-4B94-68AF-C4B4-E20314388BA5}"/>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A6C0EFB8-B118-CFA5-FF3D-0373FFCC2625}"/>
              </a:ext>
            </a:extLst>
          </p:cNvPr>
          <p:cNvSpPr>
            <a:spLocks noGrp="1"/>
          </p:cNvSpPr>
          <p:nvPr>
            <p:ph type="title" idx="13"/>
          </p:nvPr>
        </p:nvSpPr>
        <p:spPr>
          <a:xfrm>
            <a:off x="5735344" y="469430"/>
            <a:ext cx="6032576" cy="4393689"/>
          </a:xfrm>
        </p:spPr>
        <p:txBody>
          <a:bodyPr/>
          <a:lstStyle/>
          <a:p>
            <a:pPr lvl="0"/>
            <a:r>
              <a:rPr lang="en-US" altLang="zh-CN"/>
              <a:t>Adjusting &amp; Optimizing</a:t>
            </a:r>
            <a:endParaRPr lang="zh-CN" altLang="en-US"/>
          </a:p>
        </p:txBody>
      </p:sp>
      <p:sp>
        <p:nvSpPr>
          <p:cNvPr id="8" name="Text Placeholder 3">
            <a:extLst>
              <a:ext uri="{FF2B5EF4-FFF2-40B4-BE49-F238E27FC236}">
                <a16:creationId xmlns:a16="http://schemas.microsoft.com/office/drawing/2014/main" id="{D22DE4B8-7405-FF51-D8C6-CFB8C423D145}"/>
              </a:ext>
            </a:extLst>
          </p:cNvPr>
          <p:cNvSpPr>
            <a:spLocks noGrp="1"/>
          </p:cNvSpPr>
          <p:nvPr>
            <p:ph type="subTitle" idx="1"/>
          </p:nvPr>
        </p:nvSpPr>
        <p:spPr>
          <a:xfrm>
            <a:off x="5735344" y="4923140"/>
            <a:ext cx="6045200" cy="904668"/>
          </a:xfrm>
        </p:spPr>
        <p:txBody>
          <a:bodyPr vert="horz" lIns="0" tIns="0" rIns="0" bIns="0" rtlCol="0" anchor="t">
            <a:noAutofit/>
          </a:bodyPr>
          <a:lstStyle/>
          <a:p>
            <a:r>
              <a:rPr lang="en-US"/>
              <a:t>Regularly reviewing and adjusting your budget to ensure it meets financial objectives</a:t>
            </a:r>
            <a:endParaRPr lang="en-US" altLang="zh-CN"/>
          </a:p>
        </p:txBody>
      </p:sp>
      <p:pic>
        <p:nvPicPr>
          <p:cNvPr id="4" name="Picture Placeholder 3" descr="Man writing at his desk.">
            <a:extLst>
              <a:ext uri="{FF2B5EF4-FFF2-40B4-BE49-F238E27FC236}">
                <a16:creationId xmlns:a16="http://schemas.microsoft.com/office/drawing/2014/main" id="{CAF4CDC8-7393-755F-3479-D3A2CD4C4E34}"/>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tile tx="0" ty="0" sx="100000" sy="100000" flip="none" algn="tl"/>
          </a:blipFill>
        </p:spPr>
      </p:pic>
    </p:spTree>
    <p:extLst>
      <p:ext uri="{BB962C8B-B14F-4D97-AF65-F5344CB8AC3E}">
        <p14:creationId xmlns:p14="http://schemas.microsoft.com/office/powerpoint/2010/main" val="267171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77D6-4512-7E22-78CD-20387CD043B1}"/>
              </a:ext>
            </a:extLst>
          </p:cNvPr>
          <p:cNvSpPr>
            <a:spLocks noGrp="1"/>
          </p:cNvSpPr>
          <p:nvPr>
            <p:ph type="title"/>
          </p:nvPr>
        </p:nvSpPr>
        <p:spPr>
          <a:xfrm>
            <a:off x="5087669" y="1028700"/>
            <a:ext cx="5783531" cy="2564100"/>
          </a:xfrm>
        </p:spPr>
        <p:txBody>
          <a:bodyPr lIns="0" tIns="0" rIns="0" bIns="0"/>
          <a:lstStyle/>
          <a:p>
            <a:r>
              <a:rPr lang="en-US"/>
              <a:t>Reviewing Your Budget</a:t>
            </a:r>
          </a:p>
        </p:txBody>
      </p:sp>
      <p:pic>
        <p:nvPicPr>
          <p:cNvPr id="9" name="Picture Placeholder 8" descr="Man reading by the office window.">
            <a:extLst>
              <a:ext uri="{FF2B5EF4-FFF2-40B4-BE49-F238E27FC236}">
                <a16:creationId xmlns:a16="http://schemas.microsoft.com/office/drawing/2014/main" id="{7683019A-1596-069F-FA52-219E93D085D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7" name="Content Placeholder 6">
            <a:extLst>
              <a:ext uri="{FF2B5EF4-FFF2-40B4-BE49-F238E27FC236}">
                <a16:creationId xmlns:a16="http://schemas.microsoft.com/office/drawing/2014/main" id="{5BBE2498-8CD8-E375-C197-849DE4E48A10}"/>
              </a:ext>
            </a:extLst>
          </p:cNvPr>
          <p:cNvSpPr>
            <a:spLocks noGrp="1"/>
          </p:cNvSpPr>
          <p:nvPr>
            <p:ph sz="quarter" idx="18"/>
          </p:nvPr>
        </p:nvSpPr>
        <p:spPr>
          <a:xfrm>
            <a:off x="5087669" y="3724275"/>
            <a:ext cx="5783531" cy="2093842"/>
          </a:xfrm>
        </p:spPr>
        <p:txBody>
          <a:bodyPr/>
          <a:lstStyle/>
          <a:p>
            <a:r>
              <a:rPr lang="en-US" altLang="zh-CN"/>
              <a:t>Budget reviews enhance financial stability and align goals. Planners recommend monthly or quarterly assessments of income and expenses to improve spending habits. This approach helps adapt to income changes, prevents overspending, increases savings, and supports long-term objectives. Budgeting apps provide real-time insights for trend analysis and adjustments.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181B677F-5449-79E7-D9CB-491179DB87C8}"/>
              </a:ext>
            </a:extLst>
          </p:cNvPr>
          <p:cNvSpPr>
            <a:spLocks noGrp="1"/>
          </p:cNvSpPr>
          <p:nvPr>
            <p:ph type="title"/>
          </p:nvPr>
        </p:nvSpPr>
        <p:spPr>
          <a:xfrm>
            <a:off x="856823" y="1231969"/>
            <a:ext cx="3200827" cy="4711631"/>
          </a:xfrm>
        </p:spPr>
        <p:txBody>
          <a:bodyPr anchor="ctr">
            <a:normAutofit/>
          </a:bodyPr>
          <a:lstStyle/>
          <a:p>
            <a:r>
              <a:rPr lang="en-US"/>
              <a:t>Agenda</a:t>
            </a:r>
            <a:endParaRPr lang="en-CN"/>
          </a:p>
        </p:txBody>
      </p:sp>
      <p:sp>
        <p:nvSpPr>
          <p:cNvPr id="14" name="Text Placeholder 13">
            <a:extLst>
              <a:ext uri="{FF2B5EF4-FFF2-40B4-BE49-F238E27FC236}">
                <a16:creationId xmlns:a16="http://schemas.microsoft.com/office/drawing/2014/main" id="{E1099FC8-FFF2-566E-E372-F082F9156973}"/>
              </a:ext>
            </a:extLst>
          </p:cNvPr>
          <p:cNvSpPr>
            <a:spLocks noGrp="1"/>
          </p:cNvSpPr>
          <p:nvPr>
            <p:ph type="body" sz="quarter" idx="31"/>
          </p:nvPr>
        </p:nvSpPr>
        <p:spPr>
          <a:xfrm>
            <a:off x="4722023" y="1671090"/>
            <a:ext cx="579438" cy="559779"/>
          </a:xfrm>
        </p:spPr>
        <p:txBody>
          <a:bodyPr/>
          <a:lstStyle/>
          <a:p>
            <a:r>
              <a:rPr lang="en-US"/>
              <a:t>01</a:t>
            </a:r>
          </a:p>
        </p:txBody>
      </p:sp>
      <p:sp>
        <p:nvSpPr>
          <p:cNvPr id="3" name="Text Placeholder 2">
            <a:extLst>
              <a:ext uri="{FF2B5EF4-FFF2-40B4-BE49-F238E27FC236}">
                <a16:creationId xmlns:a16="http://schemas.microsoft.com/office/drawing/2014/main" id="{CD0541AC-8B54-DD01-4666-DED42E0D29E4}"/>
              </a:ext>
            </a:extLst>
          </p:cNvPr>
          <p:cNvSpPr>
            <a:spLocks noGrp="1"/>
          </p:cNvSpPr>
          <p:nvPr>
            <p:ph type="body" idx="1"/>
          </p:nvPr>
        </p:nvSpPr>
        <p:spPr>
          <a:xfrm>
            <a:off x="5461547" y="1677447"/>
            <a:ext cx="5123901" cy="553422"/>
          </a:xfrm>
        </p:spPr>
        <p:txBody>
          <a:bodyPr/>
          <a:lstStyle/>
          <a:p>
            <a:r>
              <a:rPr lang="en-US" altLang="zh-CN"/>
              <a:t>Budget Basics</a:t>
            </a:r>
          </a:p>
        </p:txBody>
      </p:sp>
      <p:sp>
        <p:nvSpPr>
          <p:cNvPr id="19" name="Text Placeholder 18">
            <a:extLst>
              <a:ext uri="{FF2B5EF4-FFF2-40B4-BE49-F238E27FC236}">
                <a16:creationId xmlns:a16="http://schemas.microsoft.com/office/drawing/2014/main" id="{690ED7F7-0589-0A46-ED26-80574BEDB1F1}"/>
              </a:ext>
            </a:extLst>
          </p:cNvPr>
          <p:cNvSpPr>
            <a:spLocks noGrp="1"/>
          </p:cNvSpPr>
          <p:nvPr>
            <p:ph type="body" sz="quarter" idx="32"/>
          </p:nvPr>
        </p:nvSpPr>
        <p:spPr>
          <a:xfrm>
            <a:off x="4722023" y="2424339"/>
            <a:ext cx="579438" cy="559779"/>
          </a:xfrm>
        </p:spPr>
        <p:txBody>
          <a:bodyPr/>
          <a:lstStyle/>
          <a:p>
            <a:r>
              <a:rPr lang="en-US"/>
              <a:t>02</a:t>
            </a:r>
          </a:p>
        </p:txBody>
      </p:sp>
      <p:sp>
        <p:nvSpPr>
          <p:cNvPr id="4" name="Text Placeholder 3">
            <a:extLst>
              <a:ext uri="{FF2B5EF4-FFF2-40B4-BE49-F238E27FC236}">
                <a16:creationId xmlns:a16="http://schemas.microsoft.com/office/drawing/2014/main" id="{080BF96A-E234-32DA-A088-259250DCDCBC}"/>
              </a:ext>
              <a:ext uri="{C183D7F6-B498-43B3-948B-1728B52AA6E4}">
                <adec:decorative xmlns:adec="http://schemas.microsoft.com/office/drawing/2017/decorative" val="0"/>
              </a:ext>
            </a:extLst>
          </p:cNvPr>
          <p:cNvSpPr>
            <a:spLocks noGrp="1"/>
          </p:cNvSpPr>
          <p:nvPr>
            <p:ph type="body" idx="17"/>
          </p:nvPr>
        </p:nvSpPr>
        <p:spPr>
          <a:xfrm>
            <a:off x="5461547" y="2430696"/>
            <a:ext cx="5123901" cy="553422"/>
          </a:xfrm>
        </p:spPr>
        <p:txBody>
          <a:bodyPr/>
          <a:lstStyle/>
          <a:p>
            <a:r>
              <a:rPr lang="en-US" altLang="zh-CN"/>
              <a:t>Financial Goals</a:t>
            </a:r>
          </a:p>
        </p:txBody>
      </p:sp>
      <p:sp>
        <p:nvSpPr>
          <p:cNvPr id="20" name="Text Placeholder 19">
            <a:extLst>
              <a:ext uri="{FF2B5EF4-FFF2-40B4-BE49-F238E27FC236}">
                <a16:creationId xmlns:a16="http://schemas.microsoft.com/office/drawing/2014/main" id="{26C4A4E9-C50F-8B5A-E705-A89C95341943}"/>
              </a:ext>
            </a:extLst>
          </p:cNvPr>
          <p:cNvSpPr>
            <a:spLocks noGrp="1"/>
          </p:cNvSpPr>
          <p:nvPr>
            <p:ph type="body" sz="quarter" idx="33"/>
          </p:nvPr>
        </p:nvSpPr>
        <p:spPr>
          <a:xfrm>
            <a:off x="4722023" y="3171231"/>
            <a:ext cx="579438" cy="559779"/>
          </a:xfrm>
        </p:spPr>
        <p:txBody>
          <a:bodyPr/>
          <a:lstStyle/>
          <a:p>
            <a:r>
              <a:rPr lang="en-US"/>
              <a:t>03</a:t>
            </a:r>
          </a:p>
        </p:txBody>
      </p:sp>
      <p:sp>
        <p:nvSpPr>
          <p:cNvPr id="5" name="Text Placeholder 4">
            <a:extLst>
              <a:ext uri="{FF2B5EF4-FFF2-40B4-BE49-F238E27FC236}">
                <a16:creationId xmlns:a16="http://schemas.microsoft.com/office/drawing/2014/main" id="{38C47E90-5F4F-F242-F6A0-0495F2687ED4}"/>
              </a:ext>
            </a:extLst>
          </p:cNvPr>
          <p:cNvSpPr>
            <a:spLocks noGrp="1"/>
          </p:cNvSpPr>
          <p:nvPr>
            <p:ph type="body" idx="18"/>
          </p:nvPr>
        </p:nvSpPr>
        <p:spPr>
          <a:xfrm>
            <a:off x="5480598" y="3177588"/>
            <a:ext cx="5123901" cy="553422"/>
          </a:xfrm>
        </p:spPr>
        <p:txBody>
          <a:bodyPr/>
          <a:lstStyle/>
          <a:p>
            <a:r>
              <a:rPr lang="en-US" altLang="zh-CN"/>
              <a:t>Income &amp; Expenses</a:t>
            </a:r>
          </a:p>
        </p:txBody>
      </p:sp>
      <p:sp>
        <p:nvSpPr>
          <p:cNvPr id="21" name="Text Placeholder 20">
            <a:extLst>
              <a:ext uri="{FF2B5EF4-FFF2-40B4-BE49-F238E27FC236}">
                <a16:creationId xmlns:a16="http://schemas.microsoft.com/office/drawing/2014/main" id="{4FF89406-4A28-46A4-4A0A-C1404E5AE77A}"/>
              </a:ext>
            </a:extLst>
          </p:cNvPr>
          <p:cNvSpPr>
            <a:spLocks noGrp="1"/>
          </p:cNvSpPr>
          <p:nvPr>
            <p:ph type="body" sz="quarter" idx="34"/>
          </p:nvPr>
        </p:nvSpPr>
        <p:spPr>
          <a:xfrm>
            <a:off x="4722023" y="3931308"/>
            <a:ext cx="579438" cy="559779"/>
          </a:xfrm>
        </p:spPr>
        <p:txBody>
          <a:bodyPr/>
          <a:lstStyle/>
          <a:p>
            <a:r>
              <a:rPr lang="en-US"/>
              <a:t>04</a:t>
            </a:r>
          </a:p>
        </p:txBody>
      </p:sp>
      <p:sp>
        <p:nvSpPr>
          <p:cNvPr id="6" name="Text Placeholder 5">
            <a:extLst>
              <a:ext uri="{FF2B5EF4-FFF2-40B4-BE49-F238E27FC236}">
                <a16:creationId xmlns:a16="http://schemas.microsoft.com/office/drawing/2014/main" id="{754DB0BC-F63A-E96A-DDDF-AAB1192ECE3D}"/>
              </a:ext>
            </a:extLst>
          </p:cNvPr>
          <p:cNvSpPr>
            <a:spLocks noGrp="1"/>
          </p:cNvSpPr>
          <p:nvPr>
            <p:ph type="body" idx="19"/>
          </p:nvPr>
        </p:nvSpPr>
        <p:spPr>
          <a:xfrm>
            <a:off x="5480598" y="3937665"/>
            <a:ext cx="5123901" cy="553422"/>
          </a:xfrm>
        </p:spPr>
        <p:txBody>
          <a:bodyPr/>
          <a:lstStyle/>
          <a:p>
            <a:r>
              <a:rPr lang="en-US" altLang="zh-CN"/>
              <a:t>Creating a Budget</a:t>
            </a:r>
          </a:p>
        </p:txBody>
      </p:sp>
      <p:sp>
        <p:nvSpPr>
          <p:cNvPr id="22" name="Text Placeholder 21">
            <a:extLst>
              <a:ext uri="{FF2B5EF4-FFF2-40B4-BE49-F238E27FC236}">
                <a16:creationId xmlns:a16="http://schemas.microsoft.com/office/drawing/2014/main" id="{22AAD954-6728-D445-9A73-28539BBE44A6}"/>
              </a:ext>
            </a:extLst>
          </p:cNvPr>
          <p:cNvSpPr>
            <a:spLocks noGrp="1"/>
          </p:cNvSpPr>
          <p:nvPr>
            <p:ph type="body" sz="quarter" idx="35"/>
          </p:nvPr>
        </p:nvSpPr>
        <p:spPr>
          <a:xfrm>
            <a:off x="4722023" y="4692553"/>
            <a:ext cx="579438" cy="559779"/>
          </a:xfrm>
        </p:spPr>
        <p:txBody>
          <a:bodyPr/>
          <a:lstStyle/>
          <a:p>
            <a:r>
              <a:rPr lang="en-US"/>
              <a:t>05</a:t>
            </a:r>
          </a:p>
        </p:txBody>
      </p:sp>
      <p:sp>
        <p:nvSpPr>
          <p:cNvPr id="10" name="Text Placeholder 9">
            <a:extLst>
              <a:ext uri="{FF2B5EF4-FFF2-40B4-BE49-F238E27FC236}">
                <a16:creationId xmlns:a16="http://schemas.microsoft.com/office/drawing/2014/main" id="{529BEE2C-6947-89B9-9262-197988F27C1D}"/>
              </a:ext>
            </a:extLst>
          </p:cNvPr>
          <p:cNvSpPr>
            <a:spLocks noGrp="1"/>
          </p:cNvSpPr>
          <p:nvPr>
            <p:ph type="body" idx="20"/>
          </p:nvPr>
        </p:nvSpPr>
        <p:spPr>
          <a:xfrm>
            <a:off x="5461546" y="4698910"/>
            <a:ext cx="5123901" cy="553422"/>
          </a:xfrm>
        </p:spPr>
        <p:txBody>
          <a:bodyPr/>
          <a:lstStyle/>
          <a:p>
            <a:r>
              <a:rPr lang="en-US" altLang="zh-CN"/>
              <a:t>Adjusting &amp; Optimizing</a:t>
            </a:r>
          </a:p>
        </p:txBody>
      </p:sp>
    </p:spTree>
    <p:custDataLst>
      <p:tags r:id="rId1"/>
    </p:custDataLst>
    <p:extLst>
      <p:ext uri="{BB962C8B-B14F-4D97-AF65-F5344CB8AC3E}">
        <p14:creationId xmlns:p14="http://schemas.microsoft.com/office/powerpoint/2010/main" val="3528355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320E-371A-449F-5BF3-AE28AB3C3A5F}"/>
              </a:ext>
            </a:extLst>
          </p:cNvPr>
          <p:cNvSpPr>
            <a:spLocks noGrp="1"/>
          </p:cNvSpPr>
          <p:nvPr>
            <p:ph type="title"/>
          </p:nvPr>
        </p:nvSpPr>
        <p:spPr>
          <a:xfrm>
            <a:off x="844000" y="564171"/>
            <a:ext cx="10504000" cy="1230762"/>
          </a:xfrm>
        </p:spPr>
        <p:txBody>
          <a:bodyPr/>
          <a:lstStyle/>
          <a:p>
            <a:r>
              <a:rPr lang="en-US" altLang="zh-CN" noProof="0"/>
              <a:t>Managing Unexpected Expenses</a:t>
            </a:r>
            <a:endParaRPr lang="en-US"/>
          </a:p>
        </p:txBody>
      </p:sp>
      <p:sp>
        <p:nvSpPr>
          <p:cNvPr id="3" name="Text Placeholder 2">
            <a:extLst>
              <a:ext uri="{FF2B5EF4-FFF2-40B4-BE49-F238E27FC236}">
                <a16:creationId xmlns:a16="http://schemas.microsoft.com/office/drawing/2014/main" id="{D06F00A9-9774-A662-79C6-A0BA51C4F5F1}"/>
              </a:ext>
            </a:extLst>
          </p:cNvPr>
          <p:cNvSpPr>
            <a:spLocks noGrp="1"/>
          </p:cNvSpPr>
          <p:nvPr>
            <p:ph type="body" idx="1"/>
          </p:nvPr>
        </p:nvSpPr>
        <p:spPr>
          <a:xfrm>
            <a:off x="1242963" y="2134478"/>
            <a:ext cx="4256019" cy="830527"/>
          </a:xfrm>
        </p:spPr>
        <p:txBody>
          <a:bodyPr/>
          <a:lstStyle/>
          <a:p>
            <a:r>
              <a:rPr lang="en-US"/>
              <a:t>Building an Emergency Fund</a:t>
            </a:r>
          </a:p>
        </p:txBody>
      </p:sp>
      <p:sp>
        <p:nvSpPr>
          <p:cNvPr id="4" name="Text Placeholder 3">
            <a:extLst>
              <a:ext uri="{FF2B5EF4-FFF2-40B4-BE49-F238E27FC236}">
                <a16:creationId xmlns:a16="http://schemas.microsoft.com/office/drawing/2014/main" id="{A8A6C628-9CD2-E96F-9594-E38D92B0514F}"/>
              </a:ext>
            </a:extLst>
          </p:cNvPr>
          <p:cNvSpPr>
            <a:spLocks noGrp="1"/>
          </p:cNvSpPr>
          <p:nvPr>
            <p:ph type="body" sz="quarter" idx="13"/>
          </p:nvPr>
        </p:nvSpPr>
        <p:spPr>
          <a:xfrm>
            <a:off x="1242963" y="3036087"/>
            <a:ext cx="4256020" cy="1090951"/>
          </a:xfrm>
        </p:spPr>
        <p:txBody>
          <a:bodyPr/>
          <a:lstStyle/>
          <a:p>
            <a:r>
              <a:rPr lang="en-US"/>
              <a:t>Establish a dedicated savings account to cover unexpected costs like medical bills or car repairs.</a:t>
            </a:r>
          </a:p>
        </p:txBody>
      </p:sp>
      <p:sp>
        <p:nvSpPr>
          <p:cNvPr id="5" name="Text Placeholder 4">
            <a:extLst>
              <a:ext uri="{FF2B5EF4-FFF2-40B4-BE49-F238E27FC236}">
                <a16:creationId xmlns:a16="http://schemas.microsoft.com/office/drawing/2014/main" id="{2ECF48BD-259E-1ED7-5A07-DC66D7DEDFB2}"/>
              </a:ext>
            </a:extLst>
          </p:cNvPr>
          <p:cNvSpPr>
            <a:spLocks noGrp="1"/>
          </p:cNvSpPr>
          <p:nvPr>
            <p:ph type="body" idx="14"/>
          </p:nvPr>
        </p:nvSpPr>
        <p:spPr>
          <a:xfrm>
            <a:off x="6814263" y="2151448"/>
            <a:ext cx="4256019" cy="830527"/>
          </a:xfrm>
        </p:spPr>
        <p:txBody>
          <a:bodyPr/>
          <a:lstStyle/>
          <a:p>
            <a:r>
              <a:rPr lang="en-US"/>
              <a:t>Insurance Coverage</a:t>
            </a:r>
          </a:p>
        </p:txBody>
      </p:sp>
      <p:sp>
        <p:nvSpPr>
          <p:cNvPr id="6" name="Text Placeholder 5">
            <a:extLst>
              <a:ext uri="{FF2B5EF4-FFF2-40B4-BE49-F238E27FC236}">
                <a16:creationId xmlns:a16="http://schemas.microsoft.com/office/drawing/2014/main" id="{78C8FF0E-A08E-32F3-0095-688E8A0C9054}"/>
              </a:ext>
            </a:extLst>
          </p:cNvPr>
          <p:cNvSpPr>
            <a:spLocks noGrp="1"/>
          </p:cNvSpPr>
          <p:nvPr>
            <p:ph type="body" sz="quarter" idx="15"/>
          </p:nvPr>
        </p:nvSpPr>
        <p:spPr>
          <a:xfrm>
            <a:off x="6814263" y="3053057"/>
            <a:ext cx="4256020" cy="1090951"/>
          </a:xfrm>
        </p:spPr>
        <p:txBody>
          <a:bodyPr/>
          <a:lstStyle/>
          <a:p>
            <a:r>
              <a:rPr lang="en-US"/>
              <a:t>Ensure adequate insurance coverage for health, property, and other liabilities.</a:t>
            </a:r>
          </a:p>
        </p:txBody>
      </p:sp>
      <p:sp>
        <p:nvSpPr>
          <p:cNvPr id="7" name="Text Placeholder 6">
            <a:extLst>
              <a:ext uri="{FF2B5EF4-FFF2-40B4-BE49-F238E27FC236}">
                <a16:creationId xmlns:a16="http://schemas.microsoft.com/office/drawing/2014/main" id="{421150E0-986B-DDF8-B98C-A14911CCE902}"/>
              </a:ext>
            </a:extLst>
          </p:cNvPr>
          <p:cNvSpPr>
            <a:spLocks noGrp="1"/>
          </p:cNvSpPr>
          <p:nvPr>
            <p:ph type="body" idx="16"/>
          </p:nvPr>
        </p:nvSpPr>
        <p:spPr>
          <a:xfrm>
            <a:off x="1242963" y="4244427"/>
            <a:ext cx="4256019" cy="830527"/>
          </a:xfrm>
        </p:spPr>
        <p:txBody>
          <a:bodyPr/>
          <a:lstStyle/>
          <a:p>
            <a:r>
              <a:rPr lang="en-US"/>
              <a:t>Expense Prioritization</a:t>
            </a:r>
          </a:p>
        </p:txBody>
      </p:sp>
      <p:sp>
        <p:nvSpPr>
          <p:cNvPr id="8" name="Text Placeholder 7">
            <a:extLst>
              <a:ext uri="{FF2B5EF4-FFF2-40B4-BE49-F238E27FC236}">
                <a16:creationId xmlns:a16="http://schemas.microsoft.com/office/drawing/2014/main" id="{150D92EA-6C20-323E-4A32-2E15EA2E6898}"/>
              </a:ext>
            </a:extLst>
          </p:cNvPr>
          <p:cNvSpPr>
            <a:spLocks noGrp="1"/>
          </p:cNvSpPr>
          <p:nvPr>
            <p:ph type="body" sz="quarter" idx="17"/>
          </p:nvPr>
        </p:nvSpPr>
        <p:spPr>
          <a:xfrm>
            <a:off x="1242963" y="5121047"/>
            <a:ext cx="4256020" cy="1090951"/>
          </a:xfrm>
        </p:spPr>
        <p:txBody>
          <a:bodyPr/>
          <a:lstStyle/>
          <a:p>
            <a:r>
              <a:rPr lang="en-US"/>
              <a:t>Identify essential expenses and prioritize them in your budget.</a:t>
            </a:r>
          </a:p>
        </p:txBody>
      </p:sp>
      <p:sp>
        <p:nvSpPr>
          <p:cNvPr id="9" name="Text Placeholder 8">
            <a:extLst>
              <a:ext uri="{FF2B5EF4-FFF2-40B4-BE49-F238E27FC236}">
                <a16:creationId xmlns:a16="http://schemas.microsoft.com/office/drawing/2014/main" id="{30E485BE-BA6B-57F1-B24E-84D4453A9912}"/>
              </a:ext>
            </a:extLst>
          </p:cNvPr>
          <p:cNvSpPr>
            <a:spLocks noGrp="1"/>
          </p:cNvSpPr>
          <p:nvPr>
            <p:ph type="body" idx="18"/>
          </p:nvPr>
        </p:nvSpPr>
        <p:spPr>
          <a:xfrm>
            <a:off x="6814263" y="4244427"/>
            <a:ext cx="4256019" cy="830527"/>
          </a:xfrm>
        </p:spPr>
        <p:txBody>
          <a:bodyPr/>
          <a:lstStyle/>
          <a:p>
            <a:r>
              <a:rPr lang="en-US"/>
              <a:t>Contingency Planning</a:t>
            </a:r>
          </a:p>
        </p:txBody>
      </p:sp>
      <p:sp>
        <p:nvSpPr>
          <p:cNvPr id="10" name="Text Placeholder 9">
            <a:extLst>
              <a:ext uri="{FF2B5EF4-FFF2-40B4-BE49-F238E27FC236}">
                <a16:creationId xmlns:a16="http://schemas.microsoft.com/office/drawing/2014/main" id="{1208D492-7E4E-4791-B9FE-848447CBB408}"/>
              </a:ext>
            </a:extLst>
          </p:cNvPr>
          <p:cNvSpPr>
            <a:spLocks noGrp="1"/>
          </p:cNvSpPr>
          <p:nvPr>
            <p:ph type="body" sz="quarter" idx="19"/>
          </p:nvPr>
        </p:nvSpPr>
        <p:spPr>
          <a:xfrm>
            <a:off x="6814263" y="5121047"/>
            <a:ext cx="4256020" cy="1090951"/>
          </a:xfrm>
        </p:spPr>
        <p:txBody>
          <a:bodyPr/>
          <a:lstStyle/>
          <a:p>
            <a:r>
              <a:rPr lang="en-US"/>
              <a:t>Develop a plan to reallocate funds in case of emergencies.</a:t>
            </a:r>
          </a:p>
        </p:txBody>
      </p:sp>
    </p:spTree>
    <p:extLst>
      <p:ext uri="{BB962C8B-B14F-4D97-AF65-F5344CB8AC3E}">
        <p14:creationId xmlns:p14="http://schemas.microsoft.com/office/powerpoint/2010/main" val="209654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4">
            <a:extLst>
              <a:ext uri="{FF2B5EF4-FFF2-40B4-BE49-F238E27FC236}">
                <a16:creationId xmlns:a16="http://schemas.microsoft.com/office/drawing/2014/main" id="{F6DEB270-1762-4283-A8FA-040069E7CB01}"/>
              </a:ext>
            </a:extLst>
          </p:cNvPr>
          <p:cNvSpPr>
            <a:spLocks noGrp="1"/>
          </p:cNvSpPr>
          <p:nvPr>
            <p:ph type="title"/>
          </p:nvPr>
        </p:nvSpPr>
        <p:spPr>
          <a:xfrm>
            <a:off x="660400" y="1701800"/>
            <a:ext cx="3567642" cy="3602566"/>
          </a:xfrm>
        </p:spPr>
        <p:txBody>
          <a:bodyPr lIns="0" tIns="0" rIns="0" bIns="0" anchor="ctr">
            <a:noAutofit/>
          </a:bodyPr>
          <a:lstStyle/>
          <a:p>
            <a:r>
              <a:rPr lang="en-US"/>
              <a:t>Debt Management Strategies</a:t>
            </a:r>
            <a:endParaRPr lang="en-CN"/>
          </a:p>
        </p:txBody>
      </p:sp>
      <p:sp>
        <p:nvSpPr>
          <p:cNvPr id="14" name="Text Placeholder 13">
            <a:extLst>
              <a:ext uri="{FF2B5EF4-FFF2-40B4-BE49-F238E27FC236}">
                <a16:creationId xmlns:a16="http://schemas.microsoft.com/office/drawing/2014/main" id="{30B70BCE-EF87-FF96-A40F-CEC434A862D3}"/>
              </a:ext>
            </a:extLst>
          </p:cNvPr>
          <p:cNvSpPr>
            <a:spLocks noGrp="1"/>
          </p:cNvSpPr>
          <p:nvPr>
            <p:ph type="body" idx="1"/>
          </p:nvPr>
        </p:nvSpPr>
        <p:spPr>
          <a:xfrm>
            <a:off x="4709096" y="1336906"/>
            <a:ext cx="3029437" cy="830527"/>
          </a:xfrm>
        </p:spPr>
        <p:txBody>
          <a:bodyPr/>
          <a:lstStyle/>
          <a:p>
            <a:r>
              <a:rPr lang="en-US"/>
              <a:t>Avalanche</a:t>
            </a:r>
          </a:p>
          <a:p>
            <a:r>
              <a:rPr lang="en-US"/>
              <a:t>Method</a:t>
            </a:r>
            <a:endParaRPr lang="en-US" altLang="zh-CN"/>
          </a:p>
        </p:txBody>
      </p:sp>
      <p:sp>
        <p:nvSpPr>
          <p:cNvPr id="15" name="Text Placeholder 14">
            <a:extLst>
              <a:ext uri="{FF2B5EF4-FFF2-40B4-BE49-F238E27FC236}">
                <a16:creationId xmlns:a16="http://schemas.microsoft.com/office/drawing/2014/main" id="{0434F2E6-73CF-BE4A-0A4B-62E2E59D52EB}"/>
              </a:ext>
            </a:extLst>
          </p:cNvPr>
          <p:cNvSpPr>
            <a:spLocks noGrp="1"/>
          </p:cNvSpPr>
          <p:nvPr>
            <p:ph type="body" sz="quarter" idx="13"/>
          </p:nvPr>
        </p:nvSpPr>
        <p:spPr>
          <a:xfrm>
            <a:off x="4709097" y="2238515"/>
            <a:ext cx="3029438" cy="1090951"/>
          </a:xfrm>
        </p:spPr>
        <p:txBody>
          <a:bodyPr/>
          <a:lstStyle/>
          <a:p>
            <a:r>
              <a:rPr lang="en-US"/>
              <a:t>Prioritize paying off debts with the highest interest rates first.</a:t>
            </a:r>
          </a:p>
        </p:txBody>
      </p:sp>
      <p:sp>
        <p:nvSpPr>
          <p:cNvPr id="18" name="Text Placeholder 17">
            <a:extLst>
              <a:ext uri="{FF2B5EF4-FFF2-40B4-BE49-F238E27FC236}">
                <a16:creationId xmlns:a16="http://schemas.microsoft.com/office/drawing/2014/main" id="{5B2F1F89-4088-9AFC-AEB3-F393CF3237C5}"/>
              </a:ext>
            </a:extLst>
          </p:cNvPr>
          <p:cNvSpPr>
            <a:spLocks noGrp="1"/>
          </p:cNvSpPr>
          <p:nvPr>
            <p:ph type="body" idx="18"/>
          </p:nvPr>
        </p:nvSpPr>
        <p:spPr>
          <a:xfrm>
            <a:off x="8434483" y="1330558"/>
            <a:ext cx="3029437" cy="830527"/>
          </a:xfrm>
        </p:spPr>
        <p:txBody>
          <a:bodyPr/>
          <a:lstStyle/>
          <a:p>
            <a:r>
              <a:rPr lang="en-US"/>
              <a:t>Snowball</a:t>
            </a:r>
          </a:p>
          <a:p>
            <a:r>
              <a:rPr lang="en-US"/>
              <a:t>Method</a:t>
            </a:r>
            <a:endParaRPr lang="en-US" altLang="zh-CN"/>
          </a:p>
        </p:txBody>
      </p:sp>
      <p:sp>
        <p:nvSpPr>
          <p:cNvPr id="19" name="Text Placeholder 18">
            <a:extLst>
              <a:ext uri="{FF2B5EF4-FFF2-40B4-BE49-F238E27FC236}">
                <a16:creationId xmlns:a16="http://schemas.microsoft.com/office/drawing/2014/main" id="{4400B448-257A-46E9-A3AA-CB3F9373E6E2}"/>
              </a:ext>
            </a:extLst>
          </p:cNvPr>
          <p:cNvSpPr>
            <a:spLocks noGrp="1"/>
          </p:cNvSpPr>
          <p:nvPr>
            <p:ph type="body" sz="quarter" idx="19"/>
          </p:nvPr>
        </p:nvSpPr>
        <p:spPr>
          <a:xfrm>
            <a:off x="8434484" y="2232167"/>
            <a:ext cx="3029438" cy="1090951"/>
          </a:xfrm>
        </p:spPr>
        <p:txBody>
          <a:bodyPr/>
          <a:lstStyle/>
          <a:p>
            <a:r>
              <a:rPr lang="en-US"/>
              <a:t>Focus on paying off the smallest debts first to build momentum and confidence.</a:t>
            </a:r>
          </a:p>
        </p:txBody>
      </p:sp>
      <p:sp>
        <p:nvSpPr>
          <p:cNvPr id="16" name="Text Placeholder 15">
            <a:extLst>
              <a:ext uri="{FF2B5EF4-FFF2-40B4-BE49-F238E27FC236}">
                <a16:creationId xmlns:a16="http://schemas.microsoft.com/office/drawing/2014/main" id="{AD844C4A-9295-15EF-0387-1EAD702265E6}"/>
              </a:ext>
            </a:extLst>
          </p:cNvPr>
          <p:cNvSpPr>
            <a:spLocks noGrp="1"/>
          </p:cNvSpPr>
          <p:nvPr>
            <p:ph type="body" idx="16"/>
          </p:nvPr>
        </p:nvSpPr>
        <p:spPr>
          <a:xfrm>
            <a:off x="4699156" y="3746037"/>
            <a:ext cx="3039377" cy="830527"/>
          </a:xfrm>
        </p:spPr>
        <p:txBody>
          <a:bodyPr/>
          <a:lstStyle/>
          <a:p>
            <a:r>
              <a:rPr lang="en-US"/>
              <a:t>Debt</a:t>
            </a:r>
          </a:p>
          <a:p>
            <a:r>
              <a:rPr lang="en-US"/>
              <a:t>Consolidation</a:t>
            </a:r>
            <a:endParaRPr lang="en-US" altLang="zh-CN"/>
          </a:p>
        </p:txBody>
      </p:sp>
      <p:sp>
        <p:nvSpPr>
          <p:cNvPr id="17" name="Text Placeholder 16">
            <a:extLst>
              <a:ext uri="{FF2B5EF4-FFF2-40B4-BE49-F238E27FC236}">
                <a16:creationId xmlns:a16="http://schemas.microsoft.com/office/drawing/2014/main" id="{E2C00699-41C1-E05A-B863-1A9D8123811C}"/>
              </a:ext>
            </a:extLst>
          </p:cNvPr>
          <p:cNvSpPr>
            <a:spLocks noGrp="1"/>
          </p:cNvSpPr>
          <p:nvPr>
            <p:ph type="body" sz="quarter" idx="17"/>
          </p:nvPr>
        </p:nvSpPr>
        <p:spPr>
          <a:xfrm>
            <a:off x="4709095" y="4648058"/>
            <a:ext cx="3039378" cy="1090951"/>
          </a:xfrm>
        </p:spPr>
        <p:txBody>
          <a:bodyPr/>
          <a:lstStyle/>
          <a:p>
            <a:r>
              <a:rPr lang="en-US"/>
              <a:t>Combine multiple debts into a single loan with a lower interest rate.</a:t>
            </a:r>
          </a:p>
        </p:txBody>
      </p:sp>
      <p:sp>
        <p:nvSpPr>
          <p:cNvPr id="20" name="Text Placeholder 19">
            <a:extLst>
              <a:ext uri="{FF2B5EF4-FFF2-40B4-BE49-F238E27FC236}">
                <a16:creationId xmlns:a16="http://schemas.microsoft.com/office/drawing/2014/main" id="{BB59EF7F-0DE3-111F-F8EA-E4DBDD22DF16}"/>
              </a:ext>
            </a:extLst>
          </p:cNvPr>
          <p:cNvSpPr>
            <a:spLocks noGrp="1"/>
          </p:cNvSpPr>
          <p:nvPr>
            <p:ph type="body" idx="20"/>
          </p:nvPr>
        </p:nvSpPr>
        <p:spPr>
          <a:xfrm>
            <a:off x="8424543" y="3746037"/>
            <a:ext cx="3039377" cy="830527"/>
          </a:xfrm>
        </p:spPr>
        <p:txBody>
          <a:bodyPr/>
          <a:lstStyle/>
          <a:p>
            <a:r>
              <a:rPr lang="en-US"/>
              <a:t>Negotiating</a:t>
            </a:r>
          </a:p>
          <a:p>
            <a:r>
              <a:rPr lang="en-US"/>
              <a:t>With Creditors</a:t>
            </a:r>
            <a:endParaRPr lang="en-US" altLang="zh-CN"/>
          </a:p>
        </p:txBody>
      </p:sp>
      <p:sp>
        <p:nvSpPr>
          <p:cNvPr id="21" name="Text Placeholder 20">
            <a:extLst>
              <a:ext uri="{FF2B5EF4-FFF2-40B4-BE49-F238E27FC236}">
                <a16:creationId xmlns:a16="http://schemas.microsoft.com/office/drawing/2014/main" id="{515A88B4-67AF-B982-3FD1-92B5DA33F84A}"/>
              </a:ext>
            </a:extLst>
          </p:cNvPr>
          <p:cNvSpPr>
            <a:spLocks noGrp="1"/>
          </p:cNvSpPr>
          <p:nvPr>
            <p:ph type="body" sz="quarter" idx="21"/>
          </p:nvPr>
        </p:nvSpPr>
        <p:spPr>
          <a:xfrm>
            <a:off x="8434482" y="4648058"/>
            <a:ext cx="3039378" cy="1090951"/>
          </a:xfrm>
        </p:spPr>
        <p:txBody>
          <a:bodyPr>
            <a:normAutofit/>
          </a:bodyPr>
          <a:lstStyle/>
          <a:p>
            <a:r>
              <a:rPr lang="en-US"/>
              <a:t>Contact creditors to negotiate better terms, such as lower interest rates or a revised payment plan.</a:t>
            </a:r>
          </a:p>
        </p:txBody>
      </p:sp>
    </p:spTree>
    <p:custDataLst>
      <p:tags r:id="rId1"/>
    </p:custDataLst>
    <p:extLst>
      <p:ext uri="{BB962C8B-B14F-4D97-AF65-F5344CB8AC3E}">
        <p14:creationId xmlns:p14="http://schemas.microsoft.com/office/powerpoint/2010/main" val="129159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B9F4-13E7-6A92-16FE-0D6401FF52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062319-98A6-EF00-1F08-BE57C0255C74}"/>
              </a:ext>
            </a:extLst>
          </p:cNvPr>
          <p:cNvSpPr>
            <a:spLocks noGrp="1"/>
          </p:cNvSpPr>
          <p:nvPr>
            <p:ph type="title"/>
          </p:nvPr>
        </p:nvSpPr>
        <p:spPr/>
        <p:txBody>
          <a:bodyPr lIns="0" tIns="0" rIns="0" bIns="0" anchor="b">
            <a:normAutofit/>
          </a:bodyPr>
          <a:lstStyle/>
          <a:p>
            <a:r>
              <a:rPr lang="en-US"/>
              <a:t>Thank You</a:t>
            </a:r>
            <a:endParaRPr lang="en-CN"/>
          </a:p>
        </p:txBody>
      </p:sp>
    </p:spTree>
    <p:extLst>
      <p:ext uri="{BB962C8B-B14F-4D97-AF65-F5344CB8AC3E}">
        <p14:creationId xmlns:p14="http://schemas.microsoft.com/office/powerpoint/2010/main" val="133352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8757-5254-C7E9-634D-B540EED652C2}"/>
              </a:ext>
            </a:extLst>
          </p:cNvPr>
          <p:cNvSpPr>
            <a:spLocks noGrp="1"/>
          </p:cNvSpPr>
          <p:nvPr>
            <p:ph type="title" idx="13"/>
          </p:nvPr>
        </p:nvSpPr>
        <p:spPr>
          <a:xfrm>
            <a:off x="5735344" y="469430"/>
            <a:ext cx="6032576" cy="4393689"/>
          </a:xfrm>
        </p:spPr>
        <p:txBody>
          <a:bodyPr/>
          <a:lstStyle/>
          <a:p>
            <a:r>
              <a:rPr lang="en-US" altLang="zh-CN" noProof="0"/>
              <a:t>Budget Basics</a:t>
            </a:r>
            <a:endParaRPr lang="en-US"/>
          </a:p>
        </p:txBody>
      </p:sp>
      <p:sp>
        <p:nvSpPr>
          <p:cNvPr id="3" name="Subtitle 2">
            <a:extLst>
              <a:ext uri="{FF2B5EF4-FFF2-40B4-BE49-F238E27FC236}">
                <a16:creationId xmlns:a16="http://schemas.microsoft.com/office/drawing/2014/main" id="{0B1F751E-8268-3290-50C5-291355468B59}"/>
              </a:ext>
            </a:extLst>
          </p:cNvPr>
          <p:cNvSpPr>
            <a:spLocks noGrp="1"/>
          </p:cNvSpPr>
          <p:nvPr>
            <p:ph type="subTitle" idx="1"/>
          </p:nvPr>
        </p:nvSpPr>
        <p:spPr>
          <a:xfrm>
            <a:off x="5735344" y="4923140"/>
            <a:ext cx="6045200" cy="904668"/>
          </a:xfrm>
        </p:spPr>
        <p:txBody>
          <a:bodyPr/>
          <a:lstStyle/>
          <a:p>
            <a:endParaRPr lang="en-US" altLang="zh-CN" dirty="0"/>
          </a:p>
        </p:txBody>
      </p:sp>
      <p:pic>
        <p:nvPicPr>
          <p:cNvPr id="5" name="Picture Placeholder 3" descr="Close-up of a person using a calculator while holding receipts.">
            <a:extLst>
              <a:ext uri="{FF2B5EF4-FFF2-40B4-BE49-F238E27FC236}">
                <a16:creationId xmlns:a16="http://schemas.microsoft.com/office/drawing/2014/main" id="{0F15DA28-D95C-67F6-1C71-B65CCC5C66D8}"/>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420850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878912B2-205A-3E85-13D6-8287D44B35E8}"/>
              </a:ext>
            </a:extLst>
          </p:cNvPr>
          <p:cNvSpPr>
            <a:spLocks noGrp="1"/>
          </p:cNvSpPr>
          <p:nvPr>
            <p:ph type="title"/>
          </p:nvPr>
        </p:nvSpPr>
        <p:spPr/>
        <p:txBody>
          <a:bodyPr lIns="0" tIns="0" rIns="0" bIns="0" anchor="ctr">
            <a:noAutofit/>
          </a:bodyPr>
          <a:lstStyle/>
          <a:p>
            <a:r>
              <a:rPr lang="en-US"/>
              <a:t>What is a Budget?</a:t>
            </a:r>
            <a:endParaRPr lang="en-CN"/>
          </a:p>
        </p:txBody>
      </p:sp>
      <p:sp>
        <p:nvSpPr>
          <p:cNvPr id="22" name="Content Placeholder 21">
            <a:extLst>
              <a:ext uri="{FF2B5EF4-FFF2-40B4-BE49-F238E27FC236}">
                <a16:creationId xmlns:a16="http://schemas.microsoft.com/office/drawing/2014/main" id="{98E2D1FA-43CF-6CCD-B933-27F813EEBA84}"/>
              </a:ext>
            </a:extLst>
          </p:cNvPr>
          <p:cNvSpPr>
            <a:spLocks noGrp="1"/>
          </p:cNvSpPr>
          <p:nvPr>
            <p:ph sz="quarter" idx="18"/>
          </p:nvPr>
        </p:nvSpPr>
        <p:spPr/>
        <p:txBody>
          <a:bodyPr anchor="ctr">
            <a:normAutofit/>
          </a:bodyPr>
          <a:lstStyle/>
          <a:p>
            <a:endParaRPr lang="en-US" dirty="0"/>
          </a:p>
        </p:txBody>
      </p:sp>
    </p:spTree>
    <p:custDataLst>
      <p:tags r:id="rId1"/>
    </p:custDataLst>
    <p:extLst>
      <p:ext uri="{BB962C8B-B14F-4D97-AF65-F5344CB8AC3E}">
        <p14:creationId xmlns:p14="http://schemas.microsoft.com/office/powerpoint/2010/main" val="150494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7285-C6F8-3021-D639-992930FB0E22}"/>
              </a:ext>
            </a:extLst>
          </p:cNvPr>
          <p:cNvSpPr>
            <a:spLocks noGrp="1"/>
          </p:cNvSpPr>
          <p:nvPr>
            <p:ph type="title"/>
          </p:nvPr>
        </p:nvSpPr>
        <p:spPr>
          <a:xfrm>
            <a:off x="844000" y="564171"/>
            <a:ext cx="10504000" cy="1230762"/>
          </a:xfrm>
        </p:spPr>
        <p:txBody>
          <a:bodyPr/>
          <a:lstStyle/>
          <a:p>
            <a:r>
              <a:rPr lang="en-US" altLang="zh-CN" noProof="0"/>
              <a:t>Components of a Budget</a:t>
            </a:r>
            <a:endParaRPr lang="en-US"/>
          </a:p>
        </p:txBody>
      </p:sp>
      <p:sp>
        <p:nvSpPr>
          <p:cNvPr id="3" name="Text Placeholder 2">
            <a:extLst>
              <a:ext uri="{FF2B5EF4-FFF2-40B4-BE49-F238E27FC236}">
                <a16:creationId xmlns:a16="http://schemas.microsoft.com/office/drawing/2014/main" id="{1DB2F8C8-7436-9AE3-489F-B0C786E3EE98}"/>
              </a:ext>
            </a:extLst>
          </p:cNvPr>
          <p:cNvSpPr>
            <a:spLocks noGrp="1"/>
          </p:cNvSpPr>
          <p:nvPr>
            <p:ph type="body" idx="1"/>
          </p:nvPr>
        </p:nvSpPr>
        <p:spPr>
          <a:xfrm>
            <a:off x="1242963" y="2134478"/>
            <a:ext cx="4256019" cy="830527"/>
          </a:xfrm>
        </p:spPr>
        <p:txBody>
          <a:bodyPr/>
          <a:lstStyle/>
          <a:p>
            <a:r>
              <a:rPr lang="en-US" altLang="zh-CN"/>
              <a:t>Income</a:t>
            </a:r>
            <a:endParaRPr lang="zh-CN" altLang="en-US"/>
          </a:p>
        </p:txBody>
      </p:sp>
      <p:sp>
        <p:nvSpPr>
          <p:cNvPr id="4" name="Text Placeholder 3">
            <a:extLst>
              <a:ext uri="{FF2B5EF4-FFF2-40B4-BE49-F238E27FC236}">
                <a16:creationId xmlns:a16="http://schemas.microsoft.com/office/drawing/2014/main" id="{56B324BF-6833-9600-BE3D-16A0DA68D254}"/>
              </a:ext>
            </a:extLst>
          </p:cNvPr>
          <p:cNvSpPr>
            <a:spLocks noGrp="1"/>
          </p:cNvSpPr>
          <p:nvPr>
            <p:ph type="body" sz="quarter" idx="13"/>
          </p:nvPr>
        </p:nvSpPr>
        <p:spPr>
          <a:xfrm>
            <a:off x="1242963" y="3036087"/>
            <a:ext cx="4256020" cy="1090951"/>
          </a:xfrm>
        </p:spPr>
        <p:txBody>
          <a:bodyPr/>
          <a:lstStyle/>
          <a:p>
            <a:endParaRPr lang="en-US" dirty="0"/>
          </a:p>
        </p:txBody>
      </p:sp>
      <p:sp>
        <p:nvSpPr>
          <p:cNvPr id="5" name="Text Placeholder 4">
            <a:extLst>
              <a:ext uri="{FF2B5EF4-FFF2-40B4-BE49-F238E27FC236}">
                <a16:creationId xmlns:a16="http://schemas.microsoft.com/office/drawing/2014/main" id="{D036DEBD-0AC6-D15A-8A75-755154F96F8E}"/>
              </a:ext>
            </a:extLst>
          </p:cNvPr>
          <p:cNvSpPr>
            <a:spLocks noGrp="1"/>
          </p:cNvSpPr>
          <p:nvPr>
            <p:ph type="body" idx="14"/>
          </p:nvPr>
        </p:nvSpPr>
        <p:spPr>
          <a:xfrm>
            <a:off x="6814263" y="2151448"/>
            <a:ext cx="4256019" cy="830527"/>
          </a:xfrm>
        </p:spPr>
        <p:txBody>
          <a:bodyPr/>
          <a:lstStyle/>
          <a:p>
            <a:r>
              <a:rPr lang="en-US" altLang="zh-CN"/>
              <a:t>Expenses</a:t>
            </a:r>
            <a:endParaRPr lang="zh-CN" altLang="en-US"/>
          </a:p>
        </p:txBody>
      </p:sp>
      <p:sp>
        <p:nvSpPr>
          <p:cNvPr id="6" name="Text Placeholder 5">
            <a:extLst>
              <a:ext uri="{FF2B5EF4-FFF2-40B4-BE49-F238E27FC236}">
                <a16:creationId xmlns:a16="http://schemas.microsoft.com/office/drawing/2014/main" id="{1EC0C257-BBEB-F60D-27CB-C2828880707E}"/>
              </a:ext>
            </a:extLst>
          </p:cNvPr>
          <p:cNvSpPr>
            <a:spLocks noGrp="1"/>
          </p:cNvSpPr>
          <p:nvPr>
            <p:ph type="body" sz="quarter" idx="15"/>
          </p:nvPr>
        </p:nvSpPr>
        <p:spPr>
          <a:xfrm>
            <a:off x="6814263" y="3053057"/>
            <a:ext cx="4256020" cy="1090951"/>
          </a:xfrm>
        </p:spPr>
        <p:txBody>
          <a:bodyPr/>
          <a:lstStyle/>
          <a:p>
            <a:endParaRPr lang="en-US" dirty="0"/>
          </a:p>
        </p:txBody>
      </p:sp>
      <p:sp>
        <p:nvSpPr>
          <p:cNvPr id="7" name="Text Placeholder 6">
            <a:extLst>
              <a:ext uri="{FF2B5EF4-FFF2-40B4-BE49-F238E27FC236}">
                <a16:creationId xmlns:a16="http://schemas.microsoft.com/office/drawing/2014/main" id="{38C0BBF8-BE06-DFBD-36B2-E640EE3AE0C8}"/>
              </a:ext>
            </a:extLst>
          </p:cNvPr>
          <p:cNvSpPr>
            <a:spLocks noGrp="1"/>
          </p:cNvSpPr>
          <p:nvPr>
            <p:ph type="body" idx="16"/>
          </p:nvPr>
        </p:nvSpPr>
        <p:spPr>
          <a:xfrm>
            <a:off x="1242963" y="4244427"/>
            <a:ext cx="4256019" cy="830527"/>
          </a:xfrm>
        </p:spPr>
        <p:txBody>
          <a:bodyPr/>
          <a:lstStyle/>
          <a:p>
            <a:r>
              <a:rPr lang="en-US" altLang="zh-CN"/>
              <a:t>Savings</a:t>
            </a:r>
            <a:endParaRPr lang="zh-CN" altLang="en-US"/>
          </a:p>
        </p:txBody>
      </p:sp>
      <p:sp>
        <p:nvSpPr>
          <p:cNvPr id="8" name="Text Placeholder 7">
            <a:extLst>
              <a:ext uri="{FF2B5EF4-FFF2-40B4-BE49-F238E27FC236}">
                <a16:creationId xmlns:a16="http://schemas.microsoft.com/office/drawing/2014/main" id="{C1CD4274-A455-087F-1E8D-EAF833B8FCAC}"/>
              </a:ext>
            </a:extLst>
          </p:cNvPr>
          <p:cNvSpPr>
            <a:spLocks noGrp="1"/>
          </p:cNvSpPr>
          <p:nvPr>
            <p:ph type="body" sz="quarter" idx="17"/>
          </p:nvPr>
        </p:nvSpPr>
        <p:spPr>
          <a:xfrm>
            <a:off x="1242963" y="5121047"/>
            <a:ext cx="4256020" cy="1090951"/>
          </a:xfrm>
        </p:spPr>
        <p:txBody>
          <a:bodyPr/>
          <a:lstStyle/>
          <a:p>
            <a:endParaRPr lang="en-US" dirty="0"/>
          </a:p>
        </p:txBody>
      </p:sp>
      <p:sp>
        <p:nvSpPr>
          <p:cNvPr id="9" name="Text Placeholder 8">
            <a:extLst>
              <a:ext uri="{FF2B5EF4-FFF2-40B4-BE49-F238E27FC236}">
                <a16:creationId xmlns:a16="http://schemas.microsoft.com/office/drawing/2014/main" id="{C21A4165-B6FC-BCEF-BB8B-4836AAF0E59D}"/>
              </a:ext>
            </a:extLst>
          </p:cNvPr>
          <p:cNvSpPr>
            <a:spLocks noGrp="1"/>
          </p:cNvSpPr>
          <p:nvPr>
            <p:ph type="body" idx="18"/>
          </p:nvPr>
        </p:nvSpPr>
        <p:spPr>
          <a:xfrm>
            <a:off x="6814263" y="4244427"/>
            <a:ext cx="4256019" cy="830527"/>
          </a:xfrm>
        </p:spPr>
        <p:txBody>
          <a:bodyPr/>
          <a:lstStyle/>
          <a:p>
            <a:r>
              <a:rPr lang="en-US" altLang="zh-CN"/>
              <a:t>Financial Goals</a:t>
            </a:r>
            <a:endParaRPr lang="zh-CN" altLang="en-US"/>
          </a:p>
        </p:txBody>
      </p:sp>
      <p:sp>
        <p:nvSpPr>
          <p:cNvPr id="10" name="Text Placeholder 9">
            <a:extLst>
              <a:ext uri="{FF2B5EF4-FFF2-40B4-BE49-F238E27FC236}">
                <a16:creationId xmlns:a16="http://schemas.microsoft.com/office/drawing/2014/main" id="{21ED8B9E-FF1B-1800-E0CC-C21BE40585A5}"/>
              </a:ext>
            </a:extLst>
          </p:cNvPr>
          <p:cNvSpPr>
            <a:spLocks noGrp="1"/>
          </p:cNvSpPr>
          <p:nvPr>
            <p:ph type="body" sz="quarter" idx="19"/>
          </p:nvPr>
        </p:nvSpPr>
        <p:spPr>
          <a:xfrm>
            <a:off x="6814263" y="5121047"/>
            <a:ext cx="4256020" cy="1090951"/>
          </a:xfrm>
        </p:spPr>
        <p:txBody>
          <a:bodyPr/>
          <a:lstStyle/>
          <a:p>
            <a:endParaRPr lang="en-US" dirty="0"/>
          </a:p>
        </p:txBody>
      </p:sp>
    </p:spTree>
    <p:extLst>
      <p:ext uri="{BB962C8B-B14F-4D97-AF65-F5344CB8AC3E}">
        <p14:creationId xmlns:p14="http://schemas.microsoft.com/office/powerpoint/2010/main" val="350176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B9688706-3EC1-978E-8B68-D5AD9E77164D}"/>
              </a:ext>
            </a:extLst>
          </p:cNvPr>
          <p:cNvSpPr>
            <a:spLocks noGrp="1"/>
          </p:cNvSpPr>
          <p:nvPr>
            <p:ph type="title" idx="13"/>
          </p:nvPr>
        </p:nvSpPr>
        <p:spPr>
          <a:xfrm>
            <a:off x="3686476" y="2077397"/>
            <a:ext cx="7168298" cy="2031369"/>
          </a:xfrm>
        </p:spPr>
        <p:txBody>
          <a:bodyPr lIns="0" tIns="0" rIns="0" bIns="0">
            <a:noAutofit/>
          </a:bodyPr>
          <a:lstStyle/>
          <a:p>
            <a:pPr lvl="0"/>
            <a:r>
              <a:rPr lang="en-US" altLang="zh-CN"/>
              <a:t>Financial Goals</a:t>
            </a:r>
            <a:endParaRPr lang="zh-CN" altLang="en-US"/>
          </a:p>
        </p:txBody>
      </p:sp>
      <p:sp>
        <p:nvSpPr>
          <p:cNvPr id="32" name="Text Placeholder 3">
            <a:extLst>
              <a:ext uri="{FF2B5EF4-FFF2-40B4-BE49-F238E27FC236}">
                <a16:creationId xmlns:a16="http://schemas.microsoft.com/office/drawing/2014/main" id="{0104B4D8-36AF-3F81-D0A2-6565901A263B}"/>
              </a:ext>
            </a:extLst>
          </p:cNvPr>
          <p:cNvSpPr>
            <a:spLocks noGrp="1"/>
          </p:cNvSpPr>
          <p:nvPr>
            <p:ph type="subTitle" idx="1"/>
          </p:nvPr>
        </p:nvSpPr>
        <p:spPr>
          <a:xfrm>
            <a:off x="3686474" y="4237195"/>
            <a:ext cx="7168299" cy="1017588"/>
          </a:xfrm>
        </p:spPr>
        <p:txBody>
          <a:bodyPr vert="horz" lIns="0" tIns="0" rIns="0" bIns="0" rtlCol="0" anchor="t">
            <a:noAutofit/>
          </a:bodyPr>
          <a:lstStyle/>
          <a:p>
            <a:endParaRPr lang="en-US" altLang="zh-CN" dirty="0"/>
          </a:p>
        </p:txBody>
      </p:sp>
    </p:spTree>
    <p:extLst>
      <p:ext uri="{BB962C8B-B14F-4D97-AF65-F5344CB8AC3E}">
        <p14:creationId xmlns:p14="http://schemas.microsoft.com/office/powerpoint/2010/main" val="273417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A3C2-5C7E-DE44-F92B-45F06DA660B2}"/>
              </a:ext>
            </a:extLst>
          </p:cNvPr>
          <p:cNvSpPr>
            <a:spLocks noGrp="1"/>
          </p:cNvSpPr>
          <p:nvPr>
            <p:ph type="title"/>
          </p:nvPr>
        </p:nvSpPr>
        <p:spPr>
          <a:xfrm>
            <a:off x="1190890" y="1320799"/>
            <a:ext cx="4030964" cy="2425701"/>
          </a:xfrm>
        </p:spPr>
        <p:txBody>
          <a:bodyPr/>
          <a:lstStyle/>
          <a:p>
            <a:r>
              <a:rPr lang="en-US" altLang="zh-CN" noProof="0"/>
              <a:t>Importance of Financial Goals</a:t>
            </a:r>
            <a:endParaRPr lang="en-US"/>
          </a:p>
        </p:txBody>
      </p:sp>
      <p:sp>
        <p:nvSpPr>
          <p:cNvPr id="3" name="Content Placeholder 2">
            <a:extLst>
              <a:ext uri="{FF2B5EF4-FFF2-40B4-BE49-F238E27FC236}">
                <a16:creationId xmlns:a16="http://schemas.microsoft.com/office/drawing/2014/main" id="{919BEB4A-64CF-81AE-83C3-AC1A04E857A6}"/>
              </a:ext>
            </a:extLst>
          </p:cNvPr>
          <p:cNvSpPr>
            <a:spLocks noGrp="1"/>
          </p:cNvSpPr>
          <p:nvPr>
            <p:ph sz="quarter" idx="18"/>
          </p:nvPr>
        </p:nvSpPr>
        <p:spPr>
          <a:xfrm>
            <a:off x="1190891" y="3914775"/>
            <a:ext cx="4030963" cy="1802297"/>
          </a:xfrm>
        </p:spPr>
        <p:txBody>
          <a:bodyPr/>
          <a:lstStyle/>
          <a:p>
            <a:endParaRPr lang="en-US" dirty="0"/>
          </a:p>
        </p:txBody>
      </p:sp>
      <p:pic>
        <p:nvPicPr>
          <p:cNvPr id="5" name="Picture Placeholder 15" descr="Close-up of a calculator on financial charts and spreadsheets.">
            <a:extLst>
              <a:ext uri="{FF2B5EF4-FFF2-40B4-BE49-F238E27FC236}">
                <a16:creationId xmlns:a16="http://schemas.microsoft.com/office/drawing/2014/main" id="{5B988410-D6F5-A13C-B1C4-80234B0647C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 b="1"/>
          <a:stretch/>
        </p:blipFill>
        <p:spPr>
          <a:xfrm>
            <a:off x="5776543" y="1320799"/>
            <a:ext cx="5030611" cy="4396273"/>
          </a:xfrm>
        </p:spPr>
      </p:pic>
    </p:spTree>
    <p:extLst>
      <p:ext uri="{BB962C8B-B14F-4D97-AF65-F5344CB8AC3E}">
        <p14:creationId xmlns:p14="http://schemas.microsoft.com/office/powerpoint/2010/main" val="323132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74A-3F88-BD2C-E61F-D7650331DD2D}"/>
              </a:ext>
            </a:extLst>
          </p:cNvPr>
          <p:cNvSpPr>
            <a:spLocks noGrp="1"/>
          </p:cNvSpPr>
          <p:nvPr>
            <p:ph type="title"/>
          </p:nvPr>
        </p:nvSpPr>
        <p:spPr>
          <a:xfrm>
            <a:off x="782033" y="863598"/>
            <a:ext cx="5017040" cy="1813068"/>
          </a:xfrm>
        </p:spPr>
        <p:txBody>
          <a:bodyPr/>
          <a:lstStyle/>
          <a:p>
            <a:r>
              <a:rPr lang="en-US"/>
              <a:t>SMART Goals</a:t>
            </a:r>
          </a:p>
        </p:txBody>
      </p:sp>
      <p:sp>
        <p:nvSpPr>
          <p:cNvPr id="3" name="Text Placeholder 2">
            <a:extLst>
              <a:ext uri="{FF2B5EF4-FFF2-40B4-BE49-F238E27FC236}">
                <a16:creationId xmlns:a16="http://schemas.microsoft.com/office/drawing/2014/main" id="{E2761368-DB2A-9983-E8DD-1C569A26936E}"/>
              </a:ext>
            </a:extLst>
          </p:cNvPr>
          <p:cNvSpPr>
            <a:spLocks noGrp="1"/>
          </p:cNvSpPr>
          <p:nvPr>
            <p:ph type="body" idx="24"/>
          </p:nvPr>
        </p:nvSpPr>
        <p:spPr>
          <a:xfrm>
            <a:off x="1054095" y="2835696"/>
            <a:ext cx="4256019" cy="830527"/>
          </a:xfrm>
        </p:spPr>
        <p:txBody>
          <a:bodyPr/>
          <a:lstStyle/>
          <a:p>
            <a:r>
              <a:rPr lang="en-US" altLang="zh-CN"/>
              <a:t>Specific</a:t>
            </a:r>
          </a:p>
        </p:txBody>
      </p:sp>
      <p:sp>
        <p:nvSpPr>
          <p:cNvPr id="4" name="Text Placeholder 3">
            <a:extLst>
              <a:ext uri="{FF2B5EF4-FFF2-40B4-BE49-F238E27FC236}">
                <a16:creationId xmlns:a16="http://schemas.microsoft.com/office/drawing/2014/main" id="{278348AF-4224-C31E-41FF-EAE9ECD786CD}"/>
              </a:ext>
            </a:extLst>
          </p:cNvPr>
          <p:cNvSpPr>
            <a:spLocks noGrp="1"/>
          </p:cNvSpPr>
          <p:nvPr>
            <p:ph type="body" sz="quarter" idx="25"/>
          </p:nvPr>
        </p:nvSpPr>
        <p:spPr>
          <a:xfrm>
            <a:off x="1054096" y="3737306"/>
            <a:ext cx="4256020" cy="713282"/>
          </a:xfrm>
        </p:spPr>
        <p:txBody>
          <a:bodyPr>
            <a:normAutofit/>
          </a:bodyPr>
          <a:lstStyle/>
          <a:p>
            <a:endParaRPr lang="en-US" dirty="0"/>
          </a:p>
        </p:txBody>
      </p:sp>
      <p:sp>
        <p:nvSpPr>
          <p:cNvPr id="5" name="Text Placeholder 4">
            <a:extLst>
              <a:ext uri="{FF2B5EF4-FFF2-40B4-BE49-F238E27FC236}">
                <a16:creationId xmlns:a16="http://schemas.microsoft.com/office/drawing/2014/main" id="{1ADE6BAD-A747-3B97-F30C-09F21049C118}"/>
              </a:ext>
            </a:extLst>
          </p:cNvPr>
          <p:cNvSpPr>
            <a:spLocks noGrp="1"/>
          </p:cNvSpPr>
          <p:nvPr>
            <p:ph type="body" idx="26"/>
          </p:nvPr>
        </p:nvSpPr>
        <p:spPr>
          <a:xfrm>
            <a:off x="1054093" y="4544605"/>
            <a:ext cx="4256019" cy="830527"/>
          </a:xfrm>
        </p:spPr>
        <p:txBody>
          <a:bodyPr/>
          <a:lstStyle/>
          <a:p>
            <a:r>
              <a:rPr lang="en-US" altLang="zh-CN"/>
              <a:t>Measurable</a:t>
            </a:r>
          </a:p>
        </p:txBody>
      </p:sp>
      <p:sp>
        <p:nvSpPr>
          <p:cNvPr id="6" name="Text Placeholder 5">
            <a:extLst>
              <a:ext uri="{FF2B5EF4-FFF2-40B4-BE49-F238E27FC236}">
                <a16:creationId xmlns:a16="http://schemas.microsoft.com/office/drawing/2014/main" id="{D16E5BFF-D419-3026-A87C-B6D6B21AEF65}"/>
              </a:ext>
            </a:extLst>
          </p:cNvPr>
          <p:cNvSpPr>
            <a:spLocks noGrp="1"/>
          </p:cNvSpPr>
          <p:nvPr>
            <p:ph type="body" sz="quarter" idx="27"/>
          </p:nvPr>
        </p:nvSpPr>
        <p:spPr>
          <a:xfrm>
            <a:off x="1054094" y="5446215"/>
            <a:ext cx="4256020" cy="713282"/>
          </a:xfrm>
        </p:spPr>
        <p:txBody>
          <a:bodyPr>
            <a:normAutofit/>
          </a:bodyPr>
          <a:lstStyle/>
          <a:p>
            <a:endParaRPr lang="en-US" dirty="0"/>
          </a:p>
        </p:txBody>
      </p:sp>
      <p:sp>
        <p:nvSpPr>
          <p:cNvPr id="7" name="Text Placeholder 6">
            <a:extLst>
              <a:ext uri="{FF2B5EF4-FFF2-40B4-BE49-F238E27FC236}">
                <a16:creationId xmlns:a16="http://schemas.microsoft.com/office/drawing/2014/main" id="{CAA2DEA0-7215-A718-A1AC-EB29E6BADFED}"/>
              </a:ext>
            </a:extLst>
          </p:cNvPr>
          <p:cNvSpPr>
            <a:spLocks noGrp="1"/>
          </p:cNvSpPr>
          <p:nvPr>
            <p:ph type="body" idx="22"/>
          </p:nvPr>
        </p:nvSpPr>
        <p:spPr>
          <a:xfrm>
            <a:off x="6525097" y="1114908"/>
            <a:ext cx="4256019" cy="830527"/>
          </a:xfrm>
        </p:spPr>
        <p:txBody>
          <a:bodyPr/>
          <a:lstStyle/>
          <a:p>
            <a:r>
              <a:rPr lang="en-US" altLang="zh-CN"/>
              <a:t>Achievable</a:t>
            </a:r>
          </a:p>
        </p:txBody>
      </p:sp>
      <p:sp>
        <p:nvSpPr>
          <p:cNvPr id="8" name="Text Placeholder 7">
            <a:extLst>
              <a:ext uri="{FF2B5EF4-FFF2-40B4-BE49-F238E27FC236}">
                <a16:creationId xmlns:a16="http://schemas.microsoft.com/office/drawing/2014/main" id="{8E3C0E4C-96AC-2EA2-62B0-EE846144793C}"/>
              </a:ext>
            </a:extLst>
          </p:cNvPr>
          <p:cNvSpPr>
            <a:spLocks noGrp="1"/>
          </p:cNvSpPr>
          <p:nvPr>
            <p:ph type="body" sz="quarter" idx="23"/>
          </p:nvPr>
        </p:nvSpPr>
        <p:spPr>
          <a:xfrm>
            <a:off x="6525098" y="2016518"/>
            <a:ext cx="4256020" cy="713282"/>
          </a:xfrm>
        </p:spPr>
        <p:txBody>
          <a:bodyPr>
            <a:normAutofit/>
          </a:bodyPr>
          <a:lstStyle/>
          <a:p>
            <a:endParaRPr lang="en-US" dirty="0"/>
          </a:p>
        </p:txBody>
      </p:sp>
      <p:sp>
        <p:nvSpPr>
          <p:cNvPr id="9" name="Text Placeholder 8">
            <a:extLst>
              <a:ext uri="{FF2B5EF4-FFF2-40B4-BE49-F238E27FC236}">
                <a16:creationId xmlns:a16="http://schemas.microsoft.com/office/drawing/2014/main" id="{70C6A22D-82ED-00C3-5BEE-151F557DA20D}"/>
              </a:ext>
            </a:extLst>
          </p:cNvPr>
          <p:cNvSpPr>
            <a:spLocks noGrp="1"/>
          </p:cNvSpPr>
          <p:nvPr>
            <p:ph type="body" idx="18"/>
          </p:nvPr>
        </p:nvSpPr>
        <p:spPr>
          <a:xfrm>
            <a:off x="6525101" y="2835696"/>
            <a:ext cx="4256019" cy="830527"/>
          </a:xfrm>
        </p:spPr>
        <p:txBody>
          <a:bodyPr/>
          <a:lstStyle/>
          <a:p>
            <a:r>
              <a:rPr lang="en-US" altLang="zh-CN"/>
              <a:t>Relevant</a:t>
            </a:r>
          </a:p>
        </p:txBody>
      </p:sp>
      <p:sp>
        <p:nvSpPr>
          <p:cNvPr id="10" name="Text Placeholder 9">
            <a:extLst>
              <a:ext uri="{FF2B5EF4-FFF2-40B4-BE49-F238E27FC236}">
                <a16:creationId xmlns:a16="http://schemas.microsoft.com/office/drawing/2014/main" id="{1E3D47B9-5599-976A-5307-F0962B54DB2E}"/>
              </a:ext>
            </a:extLst>
          </p:cNvPr>
          <p:cNvSpPr>
            <a:spLocks noGrp="1"/>
          </p:cNvSpPr>
          <p:nvPr>
            <p:ph type="body" sz="quarter" idx="19"/>
          </p:nvPr>
        </p:nvSpPr>
        <p:spPr>
          <a:xfrm>
            <a:off x="6525102" y="3737306"/>
            <a:ext cx="4256020" cy="713282"/>
          </a:xfrm>
        </p:spPr>
        <p:txBody>
          <a:bodyPr>
            <a:normAutofit/>
          </a:bodyPr>
          <a:lstStyle/>
          <a:p>
            <a:endParaRPr lang="en-US" dirty="0"/>
          </a:p>
        </p:txBody>
      </p:sp>
      <p:sp>
        <p:nvSpPr>
          <p:cNvPr id="11" name="Text Placeholder 10">
            <a:extLst>
              <a:ext uri="{FF2B5EF4-FFF2-40B4-BE49-F238E27FC236}">
                <a16:creationId xmlns:a16="http://schemas.microsoft.com/office/drawing/2014/main" id="{45BC4B98-CE3D-0813-17A5-78D88ABA51FA}"/>
              </a:ext>
            </a:extLst>
          </p:cNvPr>
          <p:cNvSpPr>
            <a:spLocks noGrp="1"/>
          </p:cNvSpPr>
          <p:nvPr>
            <p:ph type="body" idx="20"/>
          </p:nvPr>
        </p:nvSpPr>
        <p:spPr>
          <a:xfrm>
            <a:off x="6525099" y="4544605"/>
            <a:ext cx="4256019" cy="830527"/>
          </a:xfrm>
        </p:spPr>
        <p:txBody>
          <a:bodyPr/>
          <a:lstStyle/>
          <a:p>
            <a:r>
              <a:rPr lang="en-US" altLang="zh-CN"/>
              <a:t>Time-bound</a:t>
            </a:r>
          </a:p>
        </p:txBody>
      </p:sp>
      <p:sp>
        <p:nvSpPr>
          <p:cNvPr id="12" name="Text Placeholder 11">
            <a:extLst>
              <a:ext uri="{FF2B5EF4-FFF2-40B4-BE49-F238E27FC236}">
                <a16:creationId xmlns:a16="http://schemas.microsoft.com/office/drawing/2014/main" id="{6B1D530E-5D51-F219-F97B-F85F6AB95566}"/>
              </a:ext>
            </a:extLst>
          </p:cNvPr>
          <p:cNvSpPr>
            <a:spLocks noGrp="1"/>
          </p:cNvSpPr>
          <p:nvPr>
            <p:ph type="body" sz="quarter" idx="21"/>
          </p:nvPr>
        </p:nvSpPr>
        <p:spPr>
          <a:xfrm>
            <a:off x="6525100" y="5446215"/>
            <a:ext cx="4256020" cy="713282"/>
          </a:xfrm>
        </p:spPr>
        <p:txBody>
          <a:bodyPr>
            <a:normAutofit/>
          </a:bodyPr>
          <a:lstStyle/>
          <a:p>
            <a:endParaRPr lang="en-US" dirty="0"/>
          </a:p>
        </p:txBody>
      </p:sp>
    </p:spTree>
    <p:extLst>
      <p:ext uri="{BB962C8B-B14F-4D97-AF65-F5344CB8AC3E}">
        <p14:creationId xmlns:p14="http://schemas.microsoft.com/office/powerpoint/2010/main" val="73613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8C8F-268A-1B48-F075-06EEE01BE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33FA-19D8-1CB2-FF67-C98776405C0F}"/>
              </a:ext>
            </a:extLst>
          </p:cNvPr>
          <p:cNvSpPr>
            <a:spLocks noGrp="1"/>
          </p:cNvSpPr>
          <p:nvPr>
            <p:ph type="title"/>
          </p:nvPr>
        </p:nvSpPr>
        <p:spPr>
          <a:xfrm>
            <a:off x="844000" y="564171"/>
            <a:ext cx="10504000" cy="1230762"/>
          </a:xfrm>
        </p:spPr>
        <p:txBody>
          <a:bodyPr>
            <a:noAutofit/>
          </a:bodyPr>
          <a:lstStyle/>
          <a:p>
            <a:r>
              <a:rPr lang="en-US"/>
              <a:t>Examples Of Financial Goals</a:t>
            </a:r>
          </a:p>
        </p:txBody>
      </p:sp>
      <p:sp>
        <p:nvSpPr>
          <p:cNvPr id="3" name="Text Placeholder 2">
            <a:extLst>
              <a:ext uri="{FF2B5EF4-FFF2-40B4-BE49-F238E27FC236}">
                <a16:creationId xmlns:a16="http://schemas.microsoft.com/office/drawing/2014/main" id="{02AA431C-67F9-ED14-6F87-084EC0D57451}"/>
              </a:ext>
            </a:extLst>
          </p:cNvPr>
          <p:cNvSpPr>
            <a:spLocks noGrp="1"/>
          </p:cNvSpPr>
          <p:nvPr>
            <p:ph type="body" idx="1"/>
          </p:nvPr>
        </p:nvSpPr>
        <p:spPr>
          <a:xfrm>
            <a:off x="1242963" y="2134478"/>
            <a:ext cx="4256019" cy="830527"/>
          </a:xfrm>
        </p:spPr>
        <p:txBody>
          <a:bodyPr/>
          <a:lstStyle/>
          <a:p>
            <a:r>
              <a:rPr lang="en-US" altLang="zh-CN"/>
              <a:t>Saving for a Vacation</a:t>
            </a:r>
          </a:p>
        </p:txBody>
      </p:sp>
      <p:sp>
        <p:nvSpPr>
          <p:cNvPr id="4" name="Text Placeholder 3">
            <a:extLst>
              <a:ext uri="{FF2B5EF4-FFF2-40B4-BE49-F238E27FC236}">
                <a16:creationId xmlns:a16="http://schemas.microsoft.com/office/drawing/2014/main" id="{4A78FA88-CCA8-22CF-A1E4-E81051772051}"/>
              </a:ext>
            </a:extLst>
          </p:cNvPr>
          <p:cNvSpPr>
            <a:spLocks noGrp="1"/>
          </p:cNvSpPr>
          <p:nvPr>
            <p:ph type="body" sz="quarter" idx="13"/>
          </p:nvPr>
        </p:nvSpPr>
        <p:spPr>
          <a:xfrm>
            <a:off x="1242963" y="3036087"/>
            <a:ext cx="4256020" cy="1090951"/>
          </a:xfrm>
        </p:spPr>
        <p:txBody>
          <a:bodyPr/>
          <a:lstStyle/>
          <a:p>
            <a:r>
              <a:rPr lang="en-US" noProof="1"/>
              <a:t>Setting aside a specific amount of money each month to fund a planned vacation in the near future. This goal can be achieved by budgeting and reducing discretionary spending.</a:t>
            </a:r>
            <a:endParaRPr lang="en-US"/>
          </a:p>
        </p:txBody>
      </p:sp>
      <p:sp>
        <p:nvSpPr>
          <p:cNvPr id="17" name="Text Placeholder 16">
            <a:extLst>
              <a:ext uri="{FF2B5EF4-FFF2-40B4-BE49-F238E27FC236}">
                <a16:creationId xmlns:a16="http://schemas.microsoft.com/office/drawing/2014/main" id="{895A27A6-C12B-6E62-E6B9-B0F33D8DD585}"/>
              </a:ext>
            </a:extLst>
          </p:cNvPr>
          <p:cNvSpPr>
            <a:spLocks noGrp="1"/>
          </p:cNvSpPr>
          <p:nvPr>
            <p:ph type="body" idx="14"/>
          </p:nvPr>
        </p:nvSpPr>
        <p:spPr>
          <a:xfrm>
            <a:off x="6814263" y="2151448"/>
            <a:ext cx="4256019" cy="830527"/>
          </a:xfrm>
        </p:spPr>
        <p:txBody>
          <a:bodyPr/>
          <a:lstStyle/>
          <a:p>
            <a:r>
              <a:rPr lang="en-US" noProof="1"/>
              <a:t>Building an Emergency Fund</a:t>
            </a:r>
            <a:endParaRPr lang="en-US" altLang="zh-CN" noProof="1"/>
          </a:p>
        </p:txBody>
      </p:sp>
      <p:sp>
        <p:nvSpPr>
          <p:cNvPr id="18" name="Text Placeholder 17">
            <a:extLst>
              <a:ext uri="{FF2B5EF4-FFF2-40B4-BE49-F238E27FC236}">
                <a16:creationId xmlns:a16="http://schemas.microsoft.com/office/drawing/2014/main" id="{600E804C-4E50-0748-5874-01B78C889571}"/>
              </a:ext>
            </a:extLst>
          </p:cNvPr>
          <p:cNvSpPr>
            <a:spLocks noGrp="1"/>
          </p:cNvSpPr>
          <p:nvPr>
            <p:ph type="body" sz="quarter" idx="15"/>
          </p:nvPr>
        </p:nvSpPr>
        <p:spPr>
          <a:xfrm>
            <a:off x="6814263" y="3053057"/>
            <a:ext cx="4256020" cy="1090951"/>
          </a:xfrm>
        </p:spPr>
        <p:txBody>
          <a:bodyPr/>
          <a:lstStyle/>
          <a:p>
            <a:r>
              <a:rPr lang="en-US" noProof="1"/>
              <a:t>Accumulating savings to cover 3-6 months of living expenses for unforeseen circumstances. This involves prioritizing savings in the budget to ensure financial security.</a:t>
            </a:r>
            <a:endParaRPr lang="en-US"/>
          </a:p>
        </p:txBody>
      </p:sp>
      <p:sp>
        <p:nvSpPr>
          <p:cNvPr id="19" name="Text Placeholder 18">
            <a:extLst>
              <a:ext uri="{FF2B5EF4-FFF2-40B4-BE49-F238E27FC236}">
                <a16:creationId xmlns:a16="http://schemas.microsoft.com/office/drawing/2014/main" id="{65538BA7-B04D-C2DC-8BA9-3FECF614E0C0}"/>
              </a:ext>
            </a:extLst>
          </p:cNvPr>
          <p:cNvSpPr>
            <a:spLocks noGrp="1"/>
          </p:cNvSpPr>
          <p:nvPr>
            <p:ph type="body" idx="16"/>
          </p:nvPr>
        </p:nvSpPr>
        <p:spPr>
          <a:xfrm>
            <a:off x="1242963" y="4244427"/>
            <a:ext cx="4256019" cy="830527"/>
          </a:xfrm>
        </p:spPr>
        <p:txBody>
          <a:bodyPr/>
          <a:lstStyle/>
          <a:p>
            <a:r>
              <a:rPr lang="en-US" altLang="zh-CN" noProof="1"/>
              <a:t>Paying off Student Loans</a:t>
            </a:r>
            <a:endParaRPr lang="en-US"/>
          </a:p>
        </p:txBody>
      </p:sp>
      <p:sp>
        <p:nvSpPr>
          <p:cNvPr id="20" name="Text Placeholder 19">
            <a:extLst>
              <a:ext uri="{FF2B5EF4-FFF2-40B4-BE49-F238E27FC236}">
                <a16:creationId xmlns:a16="http://schemas.microsoft.com/office/drawing/2014/main" id="{9A3D8A16-1061-1241-A62B-E0DF75603102}"/>
              </a:ext>
            </a:extLst>
          </p:cNvPr>
          <p:cNvSpPr>
            <a:spLocks noGrp="1"/>
          </p:cNvSpPr>
          <p:nvPr>
            <p:ph type="body" sz="quarter" idx="17"/>
          </p:nvPr>
        </p:nvSpPr>
        <p:spPr>
          <a:xfrm>
            <a:off x="1242963" y="5121047"/>
            <a:ext cx="4256020" cy="1090951"/>
          </a:xfrm>
        </p:spPr>
        <p:txBody>
          <a:bodyPr/>
          <a:lstStyle/>
          <a:p>
            <a:r>
              <a:rPr lang="en-US" noProof="1"/>
              <a:t>Allocating extra funds towards repaying student loans faster. This goal requires disciplined budgeting and may involve cutting back on non-essential expenditures.</a:t>
            </a:r>
            <a:endParaRPr lang="en-US"/>
          </a:p>
        </p:txBody>
      </p:sp>
      <p:sp>
        <p:nvSpPr>
          <p:cNvPr id="21" name="Text Placeholder 20">
            <a:extLst>
              <a:ext uri="{FF2B5EF4-FFF2-40B4-BE49-F238E27FC236}">
                <a16:creationId xmlns:a16="http://schemas.microsoft.com/office/drawing/2014/main" id="{0DC8045C-7091-EDE6-EF31-47B97B96EE99}"/>
              </a:ext>
            </a:extLst>
          </p:cNvPr>
          <p:cNvSpPr>
            <a:spLocks noGrp="1"/>
          </p:cNvSpPr>
          <p:nvPr>
            <p:ph type="body" idx="18"/>
          </p:nvPr>
        </p:nvSpPr>
        <p:spPr>
          <a:xfrm>
            <a:off x="6814263" y="4244427"/>
            <a:ext cx="4256019" cy="830527"/>
          </a:xfrm>
        </p:spPr>
        <p:txBody>
          <a:bodyPr/>
          <a:lstStyle/>
          <a:p>
            <a:r>
              <a:rPr lang="en-US" altLang="zh-CN" noProof="1"/>
              <a:t>Retirement Planning</a:t>
            </a:r>
            <a:endParaRPr lang="en-US"/>
          </a:p>
        </p:txBody>
      </p:sp>
      <p:sp>
        <p:nvSpPr>
          <p:cNvPr id="22" name="Text Placeholder 21">
            <a:extLst>
              <a:ext uri="{FF2B5EF4-FFF2-40B4-BE49-F238E27FC236}">
                <a16:creationId xmlns:a16="http://schemas.microsoft.com/office/drawing/2014/main" id="{B2FA9558-16E9-23C5-978D-2F69E6BBB3B5}"/>
              </a:ext>
            </a:extLst>
          </p:cNvPr>
          <p:cNvSpPr>
            <a:spLocks noGrp="1"/>
          </p:cNvSpPr>
          <p:nvPr>
            <p:ph type="body" sz="quarter" idx="19"/>
          </p:nvPr>
        </p:nvSpPr>
        <p:spPr>
          <a:xfrm>
            <a:off x="6814263" y="5121047"/>
            <a:ext cx="4256020" cy="1090951"/>
          </a:xfrm>
        </p:spPr>
        <p:txBody>
          <a:bodyPr/>
          <a:lstStyle/>
          <a:p>
            <a:r>
              <a:rPr lang="en-US" noProof="1"/>
              <a:t>Contributing regularly to retirement accounts to build a sufficient nest egg. It involves understanding retirement needs and adjusting budget allocations accordingly.</a:t>
            </a:r>
            <a:endParaRPr lang="en-US"/>
          </a:p>
        </p:txBody>
      </p:sp>
    </p:spTree>
    <p:custDataLst>
      <p:tags r:id="rId1"/>
    </p:custDataLst>
    <p:extLst>
      <p:ext uri="{BB962C8B-B14F-4D97-AF65-F5344CB8AC3E}">
        <p14:creationId xmlns:p14="http://schemas.microsoft.com/office/powerpoint/2010/main" val="25952836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ags/tag10.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11.xml><?xml version="1.0" encoding="utf-8"?>
<p:tagLst xmlns:a="http://schemas.openxmlformats.org/drawingml/2006/main" xmlns:r="http://schemas.openxmlformats.org/officeDocument/2006/relationships" xmlns:p="http://schemas.openxmlformats.org/presentationml/2006/main">
  <p:tag name="OFFICEPLUS.TEMPLATE" val="adac6117-069c-4518-8d69-93220a206673.pptx"/>
</p:tagLst>
</file>

<file path=ppt/tags/tag2.xml><?xml version="1.0" encoding="utf-8"?>
<p:tagLst xmlns:a="http://schemas.openxmlformats.org/drawingml/2006/main" xmlns:r="http://schemas.openxmlformats.org/officeDocument/2006/relationships" xmlns:p="http://schemas.openxmlformats.org/presentationml/2006/main">
  <p:tag name="OFFICEPLUS.TEMPLATE" val="49dd060f-7b3c-4145-bd9c-ea0aa73d6332.pptx"/>
</p:tagLst>
</file>

<file path=ppt/tags/tag3.xml><?xml version="1.0" encoding="utf-8"?>
<p:tagLst xmlns:a="http://schemas.openxmlformats.org/drawingml/2006/main" xmlns:r="http://schemas.openxmlformats.org/officeDocument/2006/relationships" xmlns:p="http://schemas.openxmlformats.org/presentationml/2006/main">
  <p:tag name="OFFICEPLUS.TEMPLATE" val="6578c4c7-e13b-4bc2-a48b-0d493a2b6cfe.pptx"/>
</p:tagLst>
</file>

<file path=ppt/tags/tag4.xml><?xml version="1.0" encoding="utf-8"?>
<p:tagLst xmlns:a="http://schemas.openxmlformats.org/drawingml/2006/main" xmlns:r="http://schemas.openxmlformats.org/officeDocument/2006/relationships" xmlns:p="http://schemas.openxmlformats.org/presentationml/2006/main">
  <p:tag name="OFFICEPLUS.TEMPLATE" val="cc9a1441-0c96-4a73-833c-00183c4f2758.pptx"/>
</p:tagLst>
</file>

<file path=ppt/tags/tag5.xml><?xml version="1.0" encoding="utf-8"?>
<p:tagLst xmlns:a="http://schemas.openxmlformats.org/drawingml/2006/main" xmlns:r="http://schemas.openxmlformats.org/officeDocument/2006/relationships" xmlns:p="http://schemas.openxmlformats.org/presentationml/2006/main">
  <p:tag name="OFFICEPLUS.TEMPLATE" val="8a245ac7-8344-459a-b9d4-1fffc5d0cb56.pptx"/>
</p:tagLst>
</file>

<file path=ppt/tags/tag6.xml><?xml version="1.0" encoding="utf-8"?>
<p:tagLst xmlns:a="http://schemas.openxmlformats.org/drawingml/2006/main" xmlns:r="http://schemas.openxmlformats.org/officeDocument/2006/relationships" xmlns:p="http://schemas.openxmlformats.org/presentationml/2006/main">
  <p:tag name="OFFICEPLUS.TEMPLATE" val="3862a301-7349-470e-9bf3-8c0416437de8.pptx"/>
</p:tagLst>
</file>

<file path=ppt/tags/tag7.xml><?xml version="1.0" encoding="utf-8"?>
<p:tagLst xmlns:a="http://schemas.openxmlformats.org/drawingml/2006/main" xmlns:r="http://schemas.openxmlformats.org/officeDocument/2006/relationships" xmlns:p="http://schemas.openxmlformats.org/presentationml/2006/main">
  <p:tag name="OFFICEPLUS.TEMPLATE" val="e70a9e90-92c1-4166-94d6-b2b50e3bc738.pptx"/>
</p:tagLst>
</file>

<file path=ppt/tags/tag8.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9.xml><?xml version="1.0" encoding="utf-8"?>
<p:tagLst xmlns:a="http://schemas.openxmlformats.org/drawingml/2006/main" xmlns:r="http://schemas.openxmlformats.org/officeDocument/2006/relationships" xmlns:p="http://schemas.openxmlformats.org/presentationml/2006/main">
  <p:tag name="OFFICEPLUS.TEMPLATE" val="695e15bc-dc57-43ad-8c2e-b97c4169b5e6.pptx"/>
</p:tagLst>
</file>

<file path=ppt/theme/theme1.xml><?xml version="1.0" encoding="utf-8"?>
<a:theme xmlns:a="http://schemas.openxmlformats.org/drawingml/2006/main" name="Custom">
  <a:themeElements>
    <a:clrScheme name="自定义 11">
      <a:dk1>
        <a:sysClr val="windowText" lastClr="000000"/>
      </a:dk1>
      <a:lt1>
        <a:sysClr val="window" lastClr="FFFFFF"/>
      </a:lt1>
      <a:dk2>
        <a:srgbClr val="454551"/>
      </a:dk2>
      <a:lt2>
        <a:srgbClr val="D8D9DC"/>
      </a:lt2>
      <a:accent1>
        <a:srgbClr val="8076FD"/>
      </a:accent1>
      <a:accent2>
        <a:srgbClr val="232328"/>
      </a:accent2>
      <a:accent3>
        <a:srgbClr val="4EA6DC"/>
      </a:accent3>
      <a:accent4>
        <a:srgbClr val="4775E7"/>
      </a:accent4>
      <a:accent5>
        <a:srgbClr val="AC6AE8"/>
      </a:accent5>
      <a:accent6>
        <a:srgbClr val="D54773"/>
      </a:accent6>
      <a:hlink>
        <a:srgbClr val="6B9F25"/>
      </a:hlink>
      <a:folHlink>
        <a:srgbClr val="8C8C8C"/>
      </a:folHlink>
    </a:clrScheme>
    <a:fontScheme name="Custom 2">
      <a:majorFont>
        <a:latin typeface="Meiryo"/>
        <a:ea typeface=""/>
        <a:cs typeface=""/>
      </a:majorFont>
      <a:minorFont>
        <a:latin typeface="Franklin Gothic Book"/>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09CA36-217E-44A9-8C48-2D0E3203A494}">
  <ds:schemaRefs>
    <ds:schemaRef ds:uri="http://schemas.microsoft.com/sharepoint/v3/contenttype/forms"/>
  </ds:schemaRefs>
</ds:datastoreItem>
</file>

<file path=customXml/itemProps2.xml><?xml version="1.0" encoding="utf-8"?>
<ds:datastoreItem xmlns:ds="http://schemas.openxmlformats.org/officeDocument/2006/customXml" ds:itemID="{C55E0DC9-32A2-412B-BBED-98FD58D61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A1FBFC-04F0-4094-926E-15D44DB73A00}">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807</Words>
  <Application>Microsoft Office PowerPoint</Application>
  <PresentationFormat>Widescreen</PresentationFormat>
  <Paragraphs>114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Aptos</vt:lpstr>
      <vt:lpstr>Arial</vt:lpstr>
      <vt:lpstr>Franklin Gothic Book</vt:lpstr>
      <vt:lpstr>Custom</vt:lpstr>
      <vt:lpstr>Budget Planning</vt:lpstr>
      <vt:lpstr>Agenda</vt:lpstr>
      <vt:lpstr>Budget Basics</vt:lpstr>
      <vt:lpstr>What is a Budget?</vt:lpstr>
      <vt:lpstr>Components of a Budget</vt:lpstr>
      <vt:lpstr>Financial Goals</vt:lpstr>
      <vt:lpstr>Importance of Financial Goals</vt:lpstr>
      <vt:lpstr>SMART Goals</vt:lpstr>
      <vt:lpstr>Examples Of Financial Goals</vt:lpstr>
      <vt:lpstr>Income &amp; Expenses</vt:lpstr>
      <vt:lpstr>Income Tracking Tools</vt:lpstr>
      <vt:lpstr>Categorizing Expenses</vt:lpstr>
      <vt:lpstr>Tools for Tracking</vt:lpstr>
      <vt:lpstr>Creating a Budget</vt:lpstr>
      <vt:lpstr>Budget Formats</vt:lpstr>
      <vt:lpstr>Balancing Your Budget</vt:lpstr>
      <vt:lpstr>Personalizing Your Budget</vt:lpstr>
      <vt:lpstr>Adjusting &amp; Optimizing</vt:lpstr>
      <vt:lpstr>Reviewing Your Budget</vt:lpstr>
      <vt:lpstr>Managing Unexpected Expenses</vt:lpstr>
      <vt:lpstr>Debt Management Strategies</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cp:keywords/>
  <dc:description/>
  <cp:lastModifiedBy>Samvab Chatterjee</cp:lastModifiedBy>
  <cp:revision>1</cp:revision>
  <dcterms:modified xsi:type="dcterms:W3CDTF">2025-03-27T07:45:11Z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